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57" r:id="rId7"/>
    <p:sldId id="264" r:id="rId8"/>
    <p:sldId id="263" r:id="rId9"/>
    <p:sldId id="268" r:id="rId10"/>
    <p:sldId id="270" r:id="rId11"/>
    <p:sldId id="271" r:id="rId12"/>
    <p:sldId id="272" r:id="rId13"/>
    <p:sldId id="273" r:id="rId14"/>
    <p:sldId id="275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Roberts" userId="6ef9dc3aede74c2a" providerId="LiveId" clId="{B53496F0-88DD-44BD-AE73-956266AEF72B}"/>
    <pc:docChg chg="undo custSel addSld delSld modSld sldOrd">
      <pc:chgData name="Jordan Roberts" userId="6ef9dc3aede74c2a" providerId="LiveId" clId="{B53496F0-88DD-44BD-AE73-956266AEF72B}" dt="2018-01-31T05:06:28.749" v="976"/>
      <pc:docMkLst>
        <pc:docMk/>
      </pc:docMkLst>
      <pc:sldChg chg="modSp">
        <pc:chgData name="Jordan Roberts" userId="6ef9dc3aede74c2a" providerId="LiveId" clId="{B53496F0-88DD-44BD-AE73-956266AEF72B}" dt="2018-01-30T05:48:12.110" v="50" actId="121"/>
        <pc:sldMkLst>
          <pc:docMk/>
          <pc:sldMk cId="1431385398" sldId="256"/>
        </pc:sldMkLst>
        <pc:spChg chg="mod">
          <ac:chgData name="Jordan Roberts" userId="6ef9dc3aede74c2a" providerId="LiveId" clId="{B53496F0-88DD-44BD-AE73-956266AEF72B}" dt="2018-01-30T05:47:46.800" v="28" actId="20577"/>
          <ac:spMkLst>
            <pc:docMk/>
            <pc:sldMk cId="1431385398" sldId="256"/>
            <ac:spMk id="2" creationId="{00000000-0000-0000-0000-000000000000}"/>
          </ac:spMkLst>
        </pc:spChg>
        <pc:spChg chg="mod">
          <ac:chgData name="Jordan Roberts" userId="6ef9dc3aede74c2a" providerId="LiveId" clId="{B53496F0-88DD-44BD-AE73-956266AEF72B}" dt="2018-01-30T05:48:12.110" v="50" actId="121"/>
          <ac:spMkLst>
            <pc:docMk/>
            <pc:sldMk cId="1431385398" sldId="256"/>
            <ac:spMk id="3" creationId="{00000000-0000-0000-0000-000000000000}"/>
          </ac:spMkLst>
        </pc:spChg>
      </pc:sldChg>
      <pc:sldChg chg="modSp ord">
        <pc:chgData name="Jordan Roberts" userId="6ef9dc3aede74c2a" providerId="LiveId" clId="{B53496F0-88DD-44BD-AE73-956266AEF72B}" dt="2018-01-30T06:13:57.602" v="412" actId="20577"/>
        <pc:sldMkLst>
          <pc:docMk/>
          <pc:sldMk cId="367022366" sldId="257"/>
        </pc:sldMkLst>
        <pc:spChg chg="mod">
          <ac:chgData name="Jordan Roberts" userId="6ef9dc3aede74c2a" providerId="LiveId" clId="{B53496F0-88DD-44BD-AE73-956266AEF72B}" dt="2018-01-30T06:13:57.602" v="412" actId="20577"/>
          <ac:spMkLst>
            <pc:docMk/>
            <pc:sldMk cId="367022366" sldId="257"/>
            <ac:spMk id="3" creationId="{00000000-0000-0000-0000-000000000000}"/>
          </ac:spMkLst>
        </pc:spChg>
      </pc:sldChg>
      <pc:sldChg chg="addSp modSp">
        <pc:chgData name="Jordan Roberts" userId="6ef9dc3aede74c2a" providerId="LiveId" clId="{B53496F0-88DD-44BD-AE73-956266AEF72B}" dt="2018-01-30T05:57:20.784" v="56" actId="1076"/>
        <pc:sldMkLst>
          <pc:docMk/>
          <pc:sldMk cId="4025662572" sldId="258"/>
        </pc:sldMkLst>
        <pc:picChg chg="add mod">
          <ac:chgData name="Jordan Roberts" userId="6ef9dc3aede74c2a" providerId="LiveId" clId="{B53496F0-88DD-44BD-AE73-956266AEF72B}" dt="2018-01-30T05:57:20.784" v="56" actId="1076"/>
          <ac:picMkLst>
            <pc:docMk/>
            <pc:sldMk cId="4025662572" sldId="258"/>
            <ac:picMk id="4" creationId="{C4CBB42F-3442-42B8-B3F9-96BBF73F44B5}"/>
          </ac:picMkLst>
        </pc:picChg>
      </pc:sldChg>
      <pc:sldChg chg="addSp modSp">
        <pc:chgData name="Jordan Roberts" userId="6ef9dc3aede74c2a" providerId="LiveId" clId="{B53496F0-88DD-44BD-AE73-956266AEF72B}" dt="2018-01-30T06:02:54.318" v="127" actId="14826"/>
        <pc:sldMkLst>
          <pc:docMk/>
          <pc:sldMk cId="2516243889" sldId="259"/>
        </pc:sldMkLst>
        <pc:picChg chg="add mod">
          <ac:chgData name="Jordan Roberts" userId="6ef9dc3aede74c2a" providerId="LiveId" clId="{B53496F0-88DD-44BD-AE73-956266AEF72B}" dt="2018-01-30T06:02:54.318" v="127" actId="14826"/>
          <ac:picMkLst>
            <pc:docMk/>
            <pc:sldMk cId="2516243889" sldId="259"/>
            <ac:picMk id="4" creationId="{947280B7-F353-4899-B817-0C1069D5BDD7}"/>
          </ac:picMkLst>
        </pc:picChg>
      </pc:sldChg>
      <pc:sldChg chg="addSp modSp">
        <pc:chgData name="Jordan Roberts" userId="6ef9dc3aede74c2a" providerId="LiveId" clId="{B53496F0-88DD-44BD-AE73-956266AEF72B}" dt="2018-01-30T05:58:59.117" v="68" actId="1076"/>
        <pc:sldMkLst>
          <pc:docMk/>
          <pc:sldMk cId="2539555406" sldId="260"/>
        </pc:sldMkLst>
        <pc:picChg chg="add mod">
          <ac:chgData name="Jordan Roberts" userId="6ef9dc3aede74c2a" providerId="LiveId" clId="{B53496F0-88DD-44BD-AE73-956266AEF72B}" dt="2018-01-30T05:58:59.117" v="68" actId="1076"/>
          <ac:picMkLst>
            <pc:docMk/>
            <pc:sldMk cId="2539555406" sldId="260"/>
            <ac:picMk id="4" creationId="{7E05D02C-1C1F-49E8-A8B4-EEEFF6D27955}"/>
          </ac:picMkLst>
        </pc:picChg>
      </pc:sldChg>
      <pc:sldChg chg="addSp modSp">
        <pc:chgData name="Jordan Roberts" userId="6ef9dc3aede74c2a" providerId="LiveId" clId="{B53496F0-88DD-44BD-AE73-956266AEF72B}" dt="2018-01-30T05:59:47.128" v="73" actId="1076"/>
        <pc:sldMkLst>
          <pc:docMk/>
          <pc:sldMk cId="2003448333" sldId="261"/>
        </pc:sldMkLst>
        <pc:picChg chg="add mod">
          <ac:chgData name="Jordan Roberts" userId="6ef9dc3aede74c2a" providerId="LiveId" clId="{B53496F0-88DD-44BD-AE73-956266AEF72B}" dt="2018-01-30T05:59:47.128" v="73" actId="1076"/>
          <ac:picMkLst>
            <pc:docMk/>
            <pc:sldMk cId="2003448333" sldId="261"/>
            <ac:picMk id="4" creationId="{31E17549-F8B8-4949-823A-106A4CD77F4A}"/>
          </ac:picMkLst>
        </pc:picChg>
      </pc:sldChg>
      <pc:sldChg chg="add del">
        <pc:chgData name="Jordan Roberts" userId="6ef9dc3aede74c2a" providerId="LiveId" clId="{B53496F0-88DD-44BD-AE73-956266AEF72B}" dt="2018-01-30T06:15:04.711" v="419" actId="2696"/>
        <pc:sldMkLst>
          <pc:docMk/>
          <pc:sldMk cId="3845614297" sldId="262"/>
        </pc:sldMkLst>
      </pc:sldChg>
      <pc:sldChg chg="modSp ord">
        <pc:chgData name="Jordan Roberts" userId="6ef9dc3aede74c2a" providerId="LiveId" clId="{B53496F0-88DD-44BD-AE73-956266AEF72B}" dt="2018-01-30T06:14:55.372" v="418" actId="5793"/>
        <pc:sldMkLst>
          <pc:docMk/>
          <pc:sldMk cId="3724932588" sldId="264"/>
        </pc:sldMkLst>
        <pc:spChg chg="mod">
          <ac:chgData name="Jordan Roberts" userId="6ef9dc3aede74c2a" providerId="LiveId" clId="{B53496F0-88DD-44BD-AE73-956266AEF72B}" dt="2018-01-30T06:14:55.372" v="418" actId="5793"/>
          <ac:spMkLst>
            <pc:docMk/>
            <pc:sldMk cId="3724932588" sldId="264"/>
            <ac:spMk id="3" creationId="{00000000-0000-0000-0000-000000000000}"/>
          </ac:spMkLst>
        </pc:spChg>
      </pc:sldChg>
      <pc:sldChg chg="del">
        <pc:chgData name="Jordan Roberts" userId="6ef9dc3aede74c2a" providerId="LiveId" clId="{B53496F0-88DD-44BD-AE73-956266AEF72B}" dt="2018-01-30T06:14:04.420" v="413" actId="2696"/>
        <pc:sldMkLst>
          <pc:docMk/>
          <pc:sldMk cId="3844857071" sldId="265"/>
        </pc:sldMkLst>
      </pc:sldChg>
      <pc:sldChg chg="del">
        <pc:chgData name="Jordan Roberts" userId="6ef9dc3aede74c2a" providerId="LiveId" clId="{B53496F0-88DD-44BD-AE73-956266AEF72B}" dt="2018-01-30T06:15:17.369" v="420" actId="2696"/>
        <pc:sldMkLst>
          <pc:docMk/>
          <pc:sldMk cId="4037438025" sldId="266"/>
        </pc:sldMkLst>
      </pc:sldChg>
      <pc:sldChg chg="del">
        <pc:chgData name="Jordan Roberts" userId="6ef9dc3aede74c2a" providerId="LiveId" clId="{B53496F0-88DD-44BD-AE73-956266AEF72B}" dt="2018-01-30T06:15:22.113" v="421" actId="2696"/>
        <pc:sldMkLst>
          <pc:docMk/>
          <pc:sldMk cId="2300485670" sldId="267"/>
        </pc:sldMkLst>
      </pc:sldChg>
      <pc:sldChg chg="modSp">
        <pc:chgData name="Jordan Roberts" userId="6ef9dc3aede74c2a" providerId="LiveId" clId="{B53496F0-88DD-44BD-AE73-956266AEF72B}" dt="2018-01-30T06:16:43.226" v="423" actId="20577"/>
        <pc:sldMkLst>
          <pc:docMk/>
          <pc:sldMk cId="2262291789" sldId="268"/>
        </pc:sldMkLst>
        <pc:spChg chg="mod">
          <ac:chgData name="Jordan Roberts" userId="6ef9dc3aede74c2a" providerId="LiveId" clId="{B53496F0-88DD-44BD-AE73-956266AEF72B}" dt="2018-01-30T06:16:43.226" v="423" actId="20577"/>
          <ac:spMkLst>
            <pc:docMk/>
            <pc:sldMk cId="2262291789" sldId="268"/>
            <ac:spMk id="3" creationId="{00000000-0000-0000-0000-000000000000}"/>
          </ac:spMkLst>
        </pc:spChg>
      </pc:sldChg>
      <pc:sldChg chg="del">
        <pc:chgData name="Jordan Roberts" userId="6ef9dc3aede74c2a" providerId="LiveId" clId="{B53496F0-88DD-44BD-AE73-956266AEF72B}" dt="2018-01-30T06:19:12.708" v="424" actId="2696"/>
        <pc:sldMkLst>
          <pc:docMk/>
          <pc:sldMk cId="2691444611" sldId="269"/>
        </pc:sldMkLst>
      </pc:sldChg>
      <pc:sldChg chg="addSp delSp modSp">
        <pc:chgData name="Jordan Roberts" userId="6ef9dc3aede74c2a" providerId="LiveId" clId="{B53496F0-88DD-44BD-AE73-956266AEF72B}" dt="2018-01-30T06:21:01.683" v="425" actId="931"/>
        <pc:sldMkLst>
          <pc:docMk/>
          <pc:sldMk cId="1660665181" sldId="271"/>
        </pc:sldMkLst>
        <pc:spChg chg="del">
          <ac:chgData name="Jordan Roberts" userId="6ef9dc3aede74c2a" providerId="LiveId" clId="{B53496F0-88DD-44BD-AE73-956266AEF72B}" dt="2018-01-30T06:21:01.683" v="425" actId="931"/>
          <ac:spMkLst>
            <pc:docMk/>
            <pc:sldMk cId="1660665181" sldId="271"/>
            <ac:spMk id="3" creationId="{00000000-0000-0000-0000-000000000000}"/>
          </ac:spMkLst>
        </pc:spChg>
        <pc:picChg chg="add mod">
          <ac:chgData name="Jordan Roberts" userId="6ef9dc3aede74c2a" providerId="LiveId" clId="{B53496F0-88DD-44BD-AE73-956266AEF72B}" dt="2018-01-30T06:21:01.683" v="425" actId="931"/>
          <ac:picMkLst>
            <pc:docMk/>
            <pc:sldMk cId="1660665181" sldId="271"/>
            <ac:picMk id="5" creationId="{A58B49D3-FB11-4694-89A5-C74A28DF2118}"/>
          </ac:picMkLst>
        </pc:picChg>
      </pc:sldChg>
      <pc:sldChg chg="addSp delSp modSp">
        <pc:chgData name="Jordan Roberts" userId="6ef9dc3aede74c2a" providerId="LiveId" clId="{B53496F0-88DD-44BD-AE73-956266AEF72B}" dt="2018-01-30T06:27:18.945" v="439" actId="1076"/>
        <pc:sldMkLst>
          <pc:docMk/>
          <pc:sldMk cId="1240340925" sldId="272"/>
        </pc:sldMkLst>
        <pc:spChg chg="del">
          <ac:chgData name="Jordan Roberts" userId="6ef9dc3aede74c2a" providerId="LiveId" clId="{B53496F0-88DD-44BD-AE73-956266AEF72B}" dt="2018-01-30T06:27:04.244" v="435" actId="931"/>
          <ac:spMkLst>
            <pc:docMk/>
            <pc:sldMk cId="1240340925" sldId="272"/>
            <ac:spMk id="3" creationId="{00000000-0000-0000-0000-000000000000}"/>
          </ac:spMkLst>
        </pc:spChg>
        <pc:picChg chg="add mod">
          <ac:chgData name="Jordan Roberts" userId="6ef9dc3aede74c2a" providerId="LiveId" clId="{B53496F0-88DD-44BD-AE73-956266AEF72B}" dt="2018-01-30T06:27:18.945" v="439" actId="1076"/>
          <ac:picMkLst>
            <pc:docMk/>
            <pc:sldMk cId="1240340925" sldId="272"/>
            <ac:picMk id="5" creationId="{E558094A-3FA2-4E78-B32B-0FC4E1AC04C2}"/>
          </ac:picMkLst>
        </pc:picChg>
      </pc:sldChg>
      <pc:sldChg chg="addSp delSp modSp">
        <pc:chgData name="Jordan Roberts" userId="6ef9dc3aede74c2a" providerId="LiveId" clId="{B53496F0-88DD-44BD-AE73-956266AEF72B}" dt="2018-01-30T06:29:18.565" v="443" actId="1076"/>
        <pc:sldMkLst>
          <pc:docMk/>
          <pc:sldMk cId="31085221" sldId="273"/>
        </pc:sldMkLst>
        <pc:spChg chg="del">
          <ac:chgData name="Jordan Roberts" userId="6ef9dc3aede74c2a" providerId="LiveId" clId="{B53496F0-88DD-44BD-AE73-956266AEF72B}" dt="2018-01-30T06:29:09.294" v="441" actId="931"/>
          <ac:spMkLst>
            <pc:docMk/>
            <pc:sldMk cId="31085221" sldId="273"/>
            <ac:spMk id="3" creationId="{00000000-0000-0000-0000-000000000000}"/>
          </ac:spMkLst>
        </pc:spChg>
        <pc:picChg chg="add mod">
          <ac:chgData name="Jordan Roberts" userId="6ef9dc3aede74c2a" providerId="LiveId" clId="{B53496F0-88DD-44BD-AE73-956266AEF72B}" dt="2018-01-30T06:29:18.565" v="443" actId="1076"/>
          <ac:picMkLst>
            <pc:docMk/>
            <pc:sldMk cId="31085221" sldId="273"/>
            <ac:picMk id="5" creationId="{9CA968D1-D7E8-4432-AA0D-C77AE9C414EA}"/>
          </ac:picMkLst>
        </pc:picChg>
      </pc:sldChg>
      <pc:sldChg chg="del">
        <pc:chgData name="Jordan Roberts" userId="6ef9dc3aede74c2a" providerId="LiveId" clId="{B53496F0-88DD-44BD-AE73-956266AEF72B}" dt="2018-01-30T06:29:01.306" v="440" actId="2696"/>
        <pc:sldMkLst>
          <pc:docMk/>
          <pc:sldMk cId="2575756930" sldId="274"/>
        </pc:sldMkLst>
      </pc:sldChg>
      <pc:sldChg chg="modSp">
        <pc:chgData name="Jordan Roberts" userId="6ef9dc3aede74c2a" providerId="LiveId" clId="{B53496F0-88DD-44BD-AE73-956266AEF72B}" dt="2018-01-31T05:05:56.434" v="970" actId="20577"/>
        <pc:sldMkLst>
          <pc:docMk/>
          <pc:sldMk cId="3947890079" sldId="275"/>
        </pc:sldMkLst>
        <pc:spChg chg="mod">
          <ac:chgData name="Jordan Roberts" userId="6ef9dc3aede74c2a" providerId="LiveId" clId="{B53496F0-88DD-44BD-AE73-956266AEF72B}" dt="2018-01-30T06:30:19.548" v="471" actId="20577"/>
          <ac:spMkLst>
            <pc:docMk/>
            <pc:sldMk cId="3947890079" sldId="275"/>
            <ac:spMk id="2" creationId="{00000000-0000-0000-0000-000000000000}"/>
          </ac:spMkLst>
        </pc:spChg>
        <pc:spChg chg="mod">
          <ac:chgData name="Jordan Roberts" userId="6ef9dc3aede74c2a" providerId="LiveId" clId="{B53496F0-88DD-44BD-AE73-956266AEF72B}" dt="2018-01-31T05:05:56.434" v="970" actId="20577"/>
          <ac:spMkLst>
            <pc:docMk/>
            <pc:sldMk cId="3947890079" sldId="275"/>
            <ac:spMk id="3" creationId="{00000000-0000-0000-0000-000000000000}"/>
          </ac:spMkLst>
        </pc:spChg>
      </pc:sldChg>
      <pc:sldChg chg="del">
        <pc:chgData name="Jordan Roberts" userId="6ef9dc3aede74c2a" providerId="LiveId" clId="{B53496F0-88DD-44BD-AE73-956266AEF72B}" dt="2018-01-31T04:47:01.279" v="597" actId="2696"/>
        <pc:sldMkLst>
          <pc:docMk/>
          <pc:sldMk cId="2439892689" sldId="276"/>
        </pc:sldMkLst>
      </pc:sldChg>
      <pc:sldChg chg="del">
        <pc:chgData name="Jordan Roberts" userId="6ef9dc3aede74c2a" providerId="LiveId" clId="{B53496F0-88DD-44BD-AE73-956266AEF72B}" dt="2018-01-31T04:47:01.295" v="598" actId="2696"/>
        <pc:sldMkLst>
          <pc:docMk/>
          <pc:sldMk cId="3719585104" sldId="277"/>
        </pc:sldMkLst>
      </pc:sldChg>
      <pc:sldChg chg="del">
        <pc:chgData name="Jordan Roberts" userId="6ef9dc3aede74c2a" providerId="LiveId" clId="{B53496F0-88DD-44BD-AE73-956266AEF72B}" dt="2018-01-31T04:47:01.311" v="599" actId="2696"/>
        <pc:sldMkLst>
          <pc:docMk/>
          <pc:sldMk cId="3534268723" sldId="278"/>
        </pc:sldMkLst>
      </pc:sldChg>
      <pc:sldChg chg="del">
        <pc:chgData name="Jordan Roberts" userId="6ef9dc3aede74c2a" providerId="LiveId" clId="{B53496F0-88DD-44BD-AE73-956266AEF72B}" dt="2018-01-31T04:47:01.311" v="600" actId="2696"/>
        <pc:sldMkLst>
          <pc:docMk/>
          <pc:sldMk cId="4227429503" sldId="279"/>
        </pc:sldMkLst>
      </pc:sldChg>
      <pc:sldChg chg="del">
        <pc:chgData name="Jordan Roberts" userId="6ef9dc3aede74c2a" providerId="LiveId" clId="{B53496F0-88DD-44BD-AE73-956266AEF72B}" dt="2018-01-31T04:47:01.326" v="601" actId="2696"/>
        <pc:sldMkLst>
          <pc:docMk/>
          <pc:sldMk cId="791286551" sldId="280"/>
        </pc:sldMkLst>
      </pc:sldChg>
      <pc:sldChg chg="del">
        <pc:chgData name="Jordan Roberts" userId="6ef9dc3aede74c2a" providerId="LiveId" clId="{B53496F0-88DD-44BD-AE73-956266AEF72B}" dt="2018-01-31T04:47:01.357" v="602" actId="2696"/>
        <pc:sldMkLst>
          <pc:docMk/>
          <pc:sldMk cId="3647782042" sldId="281"/>
        </pc:sldMkLst>
      </pc:sldChg>
      <pc:sldChg chg="modSp add">
        <pc:chgData name="Jordan Roberts" userId="6ef9dc3aede74c2a" providerId="LiveId" clId="{B53496F0-88DD-44BD-AE73-956266AEF72B}" dt="2018-01-30T06:29:40.687" v="449" actId="27636"/>
        <pc:sldMkLst>
          <pc:docMk/>
          <pc:sldMk cId="221014323" sldId="282"/>
        </pc:sldMkLst>
        <pc:spChg chg="mod">
          <ac:chgData name="Jordan Roberts" userId="6ef9dc3aede74c2a" providerId="LiveId" clId="{B53496F0-88DD-44BD-AE73-956266AEF72B}" dt="2018-01-30T06:00:44.452" v="85" actId="20577"/>
          <ac:spMkLst>
            <pc:docMk/>
            <pc:sldMk cId="221014323" sldId="282"/>
            <ac:spMk id="2" creationId="{DF10195D-B32B-4BC3-AEC4-001F2ABFD32B}"/>
          </ac:spMkLst>
        </pc:spChg>
        <pc:spChg chg="mod">
          <ac:chgData name="Jordan Roberts" userId="6ef9dc3aede74c2a" providerId="LiveId" clId="{B53496F0-88DD-44BD-AE73-956266AEF72B}" dt="2018-01-30T06:29:40.687" v="449" actId="27636"/>
          <ac:spMkLst>
            <pc:docMk/>
            <pc:sldMk cId="221014323" sldId="282"/>
            <ac:spMk id="3" creationId="{5643DE89-B722-43F1-A2A3-2CDED2EB21ED}"/>
          </ac:spMkLst>
        </pc:spChg>
      </pc:sldChg>
      <pc:sldChg chg="add del">
        <pc:chgData name="Jordan Roberts" userId="6ef9dc3aede74c2a" providerId="LiveId" clId="{B53496F0-88DD-44BD-AE73-956266AEF72B}" dt="2018-01-30T05:58:11.834" v="61" actId="2696"/>
        <pc:sldMkLst>
          <pc:docMk/>
          <pc:sldMk cId="1998567903" sldId="282"/>
        </pc:sldMkLst>
      </pc:sldChg>
      <pc:sldChg chg="addSp delSp modSp add">
        <pc:chgData name="Jordan Roberts" userId="6ef9dc3aede74c2a" providerId="LiveId" clId="{B53496F0-88DD-44BD-AE73-956266AEF72B}" dt="2018-01-31T04:56:40.214" v="854" actId="20578"/>
        <pc:sldMkLst>
          <pc:docMk/>
          <pc:sldMk cId="3956083754" sldId="283"/>
        </pc:sldMkLst>
        <pc:spChg chg="mod">
          <ac:chgData name="Jordan Roberts" userId="6ef9dc3aede74c2a" providerId="LiveId" clId="{B53496F0-88DD-44BD-AE73-956266AEF72B}" dt="2018-01-31T04:56:40.214" v="854" actId="20578"/>
          <ac:spMkLst>
            <pc:docMk/>
            <pc:sldMk cId="3956083754" sldId="283"/>
            <ac:spMk id="2" creationId="{00000000-0000-0000-0000-000000000000}"/>
          </ac:spMkLst>
        </pc:spChg>
        <pc:spChg chg="mod">
          <ac:chgData name="Jordan Roberts" userId="6ef9dc3aede74c2a" providerId="LiveId" clId="{B53496F0-88DD-44BD-AE73-956266AEF72B}" dt="2018-01-31T04:49:29.499" v="690" actId="255"/>
          <ac:spMkLst>
            <pc:docMk/>
            <pc:sldMk cId="3956083754" sldId="283"/>
            <ac:spMk id="3" creationId="{00000000-0000-0000-0000-000000000000}"/>
          </ac:spMkLst>
        </pc:spChg>
        <pc:spChg chg="add del">
          <ac:chgData name="Jordan Roberts" userId="6ef9dc3aede74c2a" providerId="LiveId" clId="{B53496F0-88DD-44BD-AE73-956266AEF72B}" dt="2018-01-31T04:48:05.361" v="640"/>
          <ac:spMkLst>
            <pc:docMk/>
            <pc:sldMk cId="3956083754" sldId="283"/>
            <ac:spMk id="4" creationId="{A94FAB6E-DA78-4C3A-BA85-BC3731544181}"/>
          </ac:spMkLst>
        </pc:spChg>
      </pc:sldChg>
      <pc:sldChg chg="modSp add">
        <pc:chgData name="Jordan Roberts" userId="6ef9dc3aede74c2a" providerId="LiveId" clId="{B53496F0-88DD-44BD-AE73-956266AEF72B}" dt="2018-01-31T04:57:32.975" v="859" actId="20577"/>
        <pc:sldMkLst>
          <pc:docMk/>
          <pc:sldMk cId="3777939687" sldId="284"/>
        </pc:sldMkLst>
        <pc:spChg chg="mod">
          <ac:chgData name="Jordan Roberts" userId="6ef9dc3aede74c2a" providerId="LiveId" clId="{B53496F0-88DD-44BD-AE73-956266AEF72B}" dt="2018-01-31T04:57:32.975" v="859" actId="20577"/>
          <ac:spMkLst>
            <pc:docMk/>
            <pc:sldMk cId="3777939687" sldId="284"/>
            <ac:spMk id="2" creationId="{00000000-0000-0000-0000-000000000000}"/>
          </ac:spMkLst>
        </pc:spChg>
        <pc:spChg chg="mod">
          <ac:chgData name="Jordan Roberts" userId="6ef9dc3aede74c2a" providerId="LiveId" clId="{B53496F0-88DD-44BD-AE73-956266AEF72B}" dt="2018-01-31T04:49:18.009" v="688" actId="255"/>
          <ac:spMkLst>
            <pc:docMk/>
            <pc:sldMk cId="3777939687" sldId="284"/>
            <ac:spMk id="3" creationId="{00000000-0000-0000-0000-000000000000}"/>
          </ac:spMkLst>
        </pc:spChg>
      </pc:sldChg>
      <pc:sldChg chg="modSp add">
        <pc:chgData name="Jordan Roberts" userId="6ef9dc3aede74c2a" providerId="LiveId" clId="{B53496F0-88DD-44BD-AE73-956266AEF72B}" dt="2018-01-31T04:50:21.500" v="732" actId="255"/>
        <pc:sldMkLst>
          <pc:docMk/>
          <pc:sldMk cId="3366686508" sldId="285"/>
        </pc:sldMkLst>
        <pc:spChg chg="mod">
          <ac:chgData name="Jordan Roberts" userId="6ef9dc3aede74c2a" providerId="LiveId" clId="{B53496F0-88DD-44BD-AE73-956266AEF72B}" dt="2018-01-31T04:49:46.948" v="719" actId="20577"/>
          <ac:spMkLst>
            <pc:docMk/>
            <pc:sldMk cId="3366686508" sldId="285"/>
            <ac:spMk id="2" creationId="{00000000-0000-0000-0000-000000000000}"/>
          </ac:spMkLst>
        </pc:spChg>
        <pc:spChg chg="mod">
          <ac:chgData name="Jordan Roberts" userId="6ef9dc3aede74c2a" providerId="LiveId" clId="{B53496F0-88DD-44BD-AE73-956266AEF72B}" dt="2018-01-31T04:50:21.500" v="732" actId="255"/>
          <ac:spMkLst>
            <pc:docMk/>
            <pc:sldMk cId="3366686508" sldId="285"/>
            <ac:spMk id="3" creationId="{00000000-0000-0000-0000-000000000000}"/>
          </ac:spMkLst>
        </pc:spChg>
      </pc:sldChg>
      <pc:sldChg chg="modSp add ord">
        <pc:chgData name="Jordan Roberts" userId="6ef9dc3aede74c2a" providerId="LiveId" clId="{B53496F0-88DD-44BD-AE73-956266AEF72B}" dt="2018-01-31T04:58:02.751" v="864" actId="20577"/>
        <pc:sldMkLst>
          <pc:docMk/>
          <pc:sldMk cId="811882393" sldId="286"/>
        </pc:sldMkLst>
        <pc:spChg chg="mod">
          <ac:chgData name="Jordan Roberts" userId="6ef9dc3aede74c2a" providerId="LiveId" clId="{B53496F0-88DD-44BD-AE73-956266AEF72B}" dt="2018-01-31T04:58:02.751" v="864" actId="20577"/>
          <ac:spMkLst>
            <pc:docMk/>
            <pc:sldMk cId="811882393" sldId="286"/>
            <ac:spMk id="2" creationId="{00000000-0000-0000-0000-000000000000}"/>
          </ac:spMkLst>
        </pc:spChg>
        <pc:spChg chg="mod">
          <ac:chgData name="Jordan Roberts" userId="6ef9dc3aede74c2a" providerId="LiveId" clId="{B53496F0-88DD-44BD-AE73-956266AEF72B}" dt="2018-01-31T04:52:47.054" v="758" actId="20577"/>
          <ac:spMkLst>
            <pc:docMk/>
            <pc:sldMk cId="811882393" sldId="286"/>
            <ac:spMk id="3" creationId="{00000000-0000-0000-0000-000000000000}"/>
          </ac:spMkLst>
        </pc:spChg>
      </pc:sldChg>
      <pc:sldChg chg="modSp add ord">
        <pc:chgData name="Jordan Roberts" userId="6ef9dc3aede74c2a" providerId="LiveId" clId="{B53496F0-88DD-44BD-AE73-956266AEF72B}" dt="2018-01-31T04:53:58.150" v="799" actId="255"/>
        <pc:sldMkLst>
          <pc:docMk/>
          <pc:sldMk cId="2033822442" sldId="287"/>
        </pc:sldMkLst>
        <pc:spChg chg="mod">
          <ac:chgData name="Jordan Roberts" userId="6ef9dc3aede74c2a" providerId="LiveId" clId="{B53496F0-88DD-44BD-AE73-956266AEF72B}" dt="2018-01-31T04:53:07.774" v="786" actId="20577"/>
          <ac:spMkLst>
            <pc:docMk/>
            <pc:sldMk cId="2033822442" sldId="287"/>
            <ac:spMk id="2" creationId="{00000000-0000-0000-0000-000000000000}"/>
          </ac:spMkLst>
        </pc:spChg>
        <pc:spChg chg="mod">
          <ac:chgData name="Jordan Roberts" userId="6ef9dc3aede74c2a" providerId="LiveId" clId="{B53496F0-88DD-44BD-AE73-956266AEF72B}" dt="2018-01-31T04:53:58.150" v="799" actId="255"/>
          <ac:spMkLst>
            <pc:docMk/>
            <pc:sldMk cId="2033822442" sldId="287"/>
            <ac:spMk id="3" creationId="{00000000-0000-0000-0000-000000000000}"/>
          </ac:spMkLst>
        </pc:spChg>
      </pc:sldChg>
      <pc:sldChg chg="modSp add ord">
        <pc:chgData name="Jordan Roberts" userId="6ef9dc3aede74c2a" providerId="LiveId" clId="{B53496F0-88DD-44BD-AE73-956266AEF72B}" dt="2018-01-31T04:58:08.997" v="869" actId="20577"/>
        <pc:sldMkLst>
          <pc:docMk/>
          <pc:sldMk cId="4031279144" sldId="288"/>
        </pc:sldMkLst>
        <pc:spChg chg="mod">
          <ac:chgData name="Jordan Roberts" userId="6ef9dc3aede74c2a" providerId="LiveId" clId="{B53496F0-88DD-44BD-AE73-956266AEF72B}" dt="2018-01-31T04:58:08.997" v="869" actId="20577"/>
          <ac:spMkLst>
            <pc:docMk/>
            <pc:sldMk cId="4031279144" sldId="288"/>
            <ac:spMk id="2" creationId="{00000000-0000-0000-0000-000000000000}"/>
          </ac:spMkLst>
        </pc:spChg>
        <pc:spChg chg="mod">
          <ac:chgData name="Jordan Roberts" userId="6ef9dc3aede74c2a" providerId="LiveId" clId="{B53496F0-88DD-44BD-AE73-956266AEF72B}" dt="2018-01-31T04:56:20.596" v="845"/>
          <ac:spMkLst>
            <pc:docMk/>
            <pc:sldMk cId="4031279144" sldId="288"/>
            <ac:spMk id="3" creationId="{00000000-0000-0000-0000-000000000000}"/>
          </ac:spMkLst>
        </pc:spChg>
      </pc:sldChg>
      <pc:sldChg chg="modSp add">
        <pc:chgData name="Jordan Roberts" userId="6ef9dc3aede74c2a" providerId="LiveId" clId="{B53496F0-88DD-44BD-AE73-956266AEF72B}" dt="2018-01-31T05:02:01.333" v="908" actId="20577"/>
        <pc:sldMkLst>
          <pc:docMk/>
          <pc:sldMk cId="376838357" sldId="289"/>
        </pc:sldMkLst>
        <pc:spChg chg="mod">
          <ac:chgData name="Jordan Roberts" userId="6ef9dc3aede74c2a" providerId="LiveId" clId="{B53496F0-88DD-44BD-AE73-956266AEF72B}" dt="2018-01-31T04:58:45.932" v="891" actId="20577"/>
          <ac:spMkLst>
            <pc:docMk/>
            <pc:sldMk cId="376838357" sldId="289"/>
            <ac:spMk id="2" creationId="{00000000-0000-0000-0000-000000000000}"/>
          </ac:spMkLst>
        </pc:spChg>
        <pc:spChg chg="mod">
          <ac:chgData name="Jordan Roberts" userId="6ef9dc3aede74c2a" providerId="LiveId" clId="{B53496F0-88DD-44BD-AE73-956266AEF72B}" dt="2018-01-31T05:02:01.333" v="908" actId="20577"/>
          <ac:spMkLst>
            <pc:docMk/>
            <pc:sldMk cId="376838357" sldId="289"/>
            <ac:spMk id="3" creationId="{00000000-0000-0000-0000-000000000000}"/>
          </ac:spMkLst>
        </pc:spChg>
      </pc:sldChg>
      <pc:sldChg chg="modSp add">
        <pc:chgData name="Jordan Roberts" userId="6ef9dc3aede74c2a" providerId="LiveId" clId="{B53496F0-88DD-44BD-AE73-956266AEF72B}" dt="2018-01-31T05:03:28.711" v="934" actId="255"/>
        <pc:sldMkLst>
          <pc:docMk/>
          <pc:sldMk cId="3654063100" sldId="290"/>
        </pc:sldMkLst>
        <pc:spChg chg="mod">
          <ac:chgData name="Jordan Roberts" userId="6ef9dc3aede74c2a" providerId="LiveId" clId="{B53496F0-88DD-44BD-AE73-956266AEF72B}" dt="2018-01-31T05:02:43.328" v="927" actId="114"/>
          <ac:spMkLst>
            <pc:docMk/>
            <pc:sldMk cId="3654063100" sldId="290"/>
            <ac:spMk id="2" creationId="{00000000-0000-0000-0000-000000000000}"/>
          </ac:spMkLst>
        </pc:spChg>
        <pc:spChg chg="mod">
          <ac:chgData name="Jordan Roberts" userId="6ef9dc3aede74c2a" providerId="LiveId" clId="{B53496F0-88DD-44BD-AE73-956266AEF72B}" dt="2018-01-31T05:03:28.711" v="934" actId="255"/>
          <ac:spMkLst>
            <pc:docMk/>
            <pc:sldMk cId="3654063100" sldId="290"/>
            <ac:spMk id="3" creationId="{00000000-0000-0000-0000-000000000000}"/>
          </ac:spMkLst>
        </pc:spChg>
      </pc:sldChg>
      <pc:sldChg chg="modSp add ord">
        <pc:chgData name="Jordan Roberts" userId="6ef9dc3aede74c2a" providerId="LiveId" clId="{B53496F0-88DD-44BD-AE73-956266AEF72B}" dt="2018-01-31T05:06:15.536" v="975" actId="20577"/>
        <pc:sldMkLst>
          <pc:docMk/>
          <pc:sldMk cId="1592532620" sldId="291"/>
        </pc:sldMkLst>
        <pc:spChg chg="mod">
          <ac:chgData name="Jordan Roberts" userId="6ef9dc3aede74c2a" providerId="LiveId" clId="{B53496F0-88DD-44BD-AE73-956266AEF72B}" dt="2018-01-31T05:05:48.731" v="959" actId="20577"/>
          <ac:spMkLst>
            <pc:docMk/>
            <pc:sldMk cId="1592532620" sldId="291"/>
            <ac:spMk id="2" creationId="{00000000-0000-0000-0000-000000000000}"/>
          </ac:spMkLst>
        </pc:spChg>
        <pc:spChg chg="mod">
          <ac:chgData name="Jordan Roberts" userId="6ef9dc3aede74c2a" providerId="LiveId" clId="{B53496F0-88DD-44BD-AE73-956266AEF72B}" dt="2018-01-31T05:06:15.536" v="975" actId="20577"/>
          <ac:spMkLst>
            <pc:docMk/>
            <pc:sldMk cId="1592532620" sldId="291"/>
            <ac:spMk id="3" creationId="{00000000-0000-0000-0000-000000000000}"/>
          </ac:spMkLst>
        </pc:spChg>
      </pc:sldChg>
      <pc:sldChg chg="add">
        <pc:chgData name="Jordan Roberts" userId="6ef9dc3aede74c2a" providerId="LiveId" clId="{B53496F0-88DD-44BD-AE73-956266AEF72B}" dt="2018-01-31T05:06:28.749" v="976"/>
        <pc:sldMkLst>
          <pc:docMk/>
          <pc:sldMk cId="146116519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36E77-5581-4BA9-9A0D-83D3FBA11B17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64EC6-CB53-4E5A-B09A-39DCD168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0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why might we need facts?  What’s our end goal?</a:t>
            </a:r>
            <a:r>
              <a:rPr lang="en-US" baseline="0" dirty="0"/>
              <a:t>  To settle claims.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64EC6-CB53-4E5A-B09A-39DCD168B1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2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supercars.org/wp-content/uploads/2009/05/car-crash.jpg" TargetMode="External"/><Relationship Id="rId3" Type="http://schemas.openxmlformats.org/officeDocument/2006/relationships/hyperlink" Target="http://cimg.taohuaan.net/upload/201204/19/124940JiIxt.jpg" TargetMode="External"/><Relationship Id="rId7" Type="http://schemas.openxmlformats.org/officeDocument/2006/relationships/hyperlink" Target="https://i.pinimg.com/736x/e0/ac/ca/e0acca7537e132c7ecd1e83cf044e945--crazy-cars-car-crash.jpg" TargetMode="External"/><Relationship Id="rId2" Type="http://schemas.openxmlformats.org/officeDocument/2006/relationships/hyperlink" Target="http://www.funnypica.com/wp-content/uploads/2015/06/Funny-Car-Accidents-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.bp.blogspot.com/-CaZehcdQVd4/Txw71Uq_F4I/AAAAAAAABAE/fuSsrNB4A5E/s400/crazy-car-accidents+7.jpg" TargetMode="External"/><Relationship Id="rId5" Type="http://schemas.openxmlformats.org/officeDocument/2006/relationships/hyperlink" Target="https://i.ytimg.com/vi/vF99S02R_8Y/maxresdefault.jpg" TargetMode="External"/><Relationship Id="rId4" Type="http://schemas.openxmlformats.org/officeDocument/2006/relationships/hyperlink" Target="http://1.bp.blogspot.com/-pzx3Asj50jM/UJ-4s-6nzuI/AAAAAAAAoG0/2b62pIMIFtI/s1600/strange+car+accidents+(4)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Liability Investigation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-Jordan Roberts</a:t>
            </a:r>
          </a:p>
        </p:txBody>
      </p:sp>
    </p:spTree>
    <p:extLst>
      <p:ext uri="{BB962C8B-B14F-4D97-AF65-F5344CB8AC3E}">
        <p14:creationId xmlns:p14="http://schemas.microsoft.com/office/powerpoint/2010/main" val="143138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investigate?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Coverage Issues</a:t>
            </a:r>
          </a:p>
          <a:p>
            <a:r>
              <a:rPr lang="en-US" dirty="0"/>
              <a:t>Complicated Accident Scenarios</a:t>
            </a:r>
          </a:p>
          <a:p>
            <a:r>
              <a:rPr lang="en-US" dirty="0"/>
              <a:t>Suspicious Circumstances</a:t>
            </a:r>
          </a:p>
          <a:p>
            <a:r>
              <a:rPr lang="en-US" dirty="0"/>
              <a:t>Questionable Liability or Injuries</a:t>
            </a:r>
          </a:p>
        </p:txBody>
      </p:sp>
    </p:spTree>
    <p:extLst>
      <p:ext uri="{BB962C8B-B14F-4D97-AF65-F5344CB8AC3E}">
        <p14:creationId xmlns:p14="http://schemas.microsoft.com/office/powerpoint/2010/main" val="310832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Complicated or not?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8B49D3-FB11-4694-89A5-C74A28DF2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8343" y="2016125"/>
            <a:ext cx="3449638" cy="3449638"/>
          </a:xfrm>
        </p:spPr>
      </p:pic>
    </p:spTree>
    <p:extLst>
      <p:ext uri="{BB962C8B-B14F-4D97-AF65-F5344CB8AC3E}">
        <p14:creationId xmlns:p14="http://schemas.microsoft.com/office/powerpoint/2010/main" val="166066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Complicated or not?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58094A-3FA2-4E78-B32B-0FC4E1AC0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798" y="1853754"/>
            <a:ext cx="6736403" cy="4199727"/>
          </a:xfrm>
        </p:spPr>
      </p:pic>
    </p:spTree>
    <p:extLst>
      <p:ext uri="{BB962C8B-B14F-4D97-AF65-F5344CB8AC3E}">
        <p14:creationId xmlns:p14="http://schemas.microsoft.com/office/powerpoint/2010/main" val="1240340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Complicated or not?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A968D1-D7E8-4432-AA0D-C77AE9C41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151" y="1853754"/>
            <a:ext cx="5615697" cy="4222741"/>
          </a:xfrm>
        </p:spPr>
      </p:pic>
    </p:spTree>
    <p:extLst>
      <p:ext uri="{BB962C8B-B14F-4D97-AF65-F5344CB8AC3E}">
        <p14:creationId xmlns:p14="http://schemas.microsoft.com/office/powerpoint/2010/main" val="3108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investigate?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Assess the Situation</a:t>
            </a:r>
          </a:p>
          <a:p>
            <a:r>
              <a:rPr lang="en-US" dirty="0"/>
              <a:t>2. Make Contact with Everyone</a:t>
            </a:r>
          </a:p>
          <a:p>
            <a:r>
              <a:rPr lang="en-US" dirty="0"/>
              <a:t>3. Obtain Documentation</a:t>
            </a:r>
          </a:p>
          <a:p>
            <a:r>
              <a:rPr lang="en-US" dirty="0"/>
              <a:t>4. Review Vehicle Damages</a:t>
            </a:r>
          </a:p>
          <a:p>
            <a:r>
              <a:rPr lang="en-US" dirty="0"/>
              <a:t>5. Assess Liability</a:t>
            </a:r>
          </a:p>
          <a:p>
            <a:r>
              <a:rPr lang="en-US" dirty="0"/>
              <a:t>6. Handle Accordingly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9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Investigation: </a:t>
            </a:r>
            <a:br>
              <a:rPr lang="en-US" dirty="0"/>
            </a:br>
            <a:r>
              <a:rPr lang="en-US" dirty="0"/>
              <a:t>1. Assess the Situation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scene, number of vehicles, and any injuries that make up the accident/aftermath.</a:t>
            </a:r>
          </a:p>
          <a:p>
            <a:endParaRPr lang="en-US" sz="500" dirty="0"/>
          </a:p>
          <a:p>
            <a:r>
              <a:rPr lang="en-US" dirty="0"/>
              <a:t> This may require a file review, news reports, or talking it through with someone involved.</a:t>
            </a:r>
          </a:p>
          <a:p>
            <a:endParaRPr lang="en-US" sz="500" dirty="0"/>
          </a:p>
          <a:p>
            <a:r>
              <a:rPr lang="en-US" dirty="0"/>
              <a:t>When we fully understand the situation, we should begin with a mental/paper “to do list.”</a:t>
            </a:r>
          </a:p>
        </p:txBody>
      </p:sp>
    </p:spTree>
    <p:extLst>
      <p:ext uri="{BB962C8B-B14F-4D97-AF65-F5344CB8AC3E}">
        <p14:creationId xmlns:p14="http://schemas.microsoft.com/office/powerpoint/2010/main" val="395608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Investigation: </a:t>
            </a:r>
            <a:br>
              <a:rPr lang="en-US" dirty="0"/>
            </a:br>
            <a:r>
              <a:rPr lang="en-US" dirty="0"/>
              <a:t>2. Make Contact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want to introduce ourselves to everyone and explain the process from here simply.</a:t>
            </a:r>
          </a:p>
          <a:p>
            <a:endParaRPr lang="en-US" sz="400" dirty="0"/>
          </a:p>
          <a:p>
            <a:r>
              <a:rPr lang="en-US" dirty="0"/>
              <a:t> If we reach the drivers, passengers, witnesses, etc., is we should attempt to secure a recorded statement.</a:t>
            </a:r>
          </a:p>
          <a:p>
            <a:endParaRPr lang="en-US" sz="500" dirty="0"/>
          </a:p>
          <a:p>
            <a:r>
              <a:rPr lang="en-US" dirty="0"/>
              <a:t>Make sure everyone leaves the discussion knowing what to expect.</a:t>
            </a:r>
          </a:p>
        </p:txBody>
      </p:sp>
    </p:spTree>
    <p:extLst>
      <p:ext uri="{BB962C8B-B14F-4D97-AF65-F5344CB8AC3E}">
        <p14:creationId xmlns:p14="http://schemas.microsoft.com/office/powerpoint/2010/main" val="37779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Recorded Statement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This is a permanent account of what happened in the loss. This will guide us as the party’s “official” account of the accident.</a:t>
            </a:r>
          </a:p>
          <a:p>
            <a:endParaRPr lang="en-US" sz="500" dirty="0"/>
          </a:p>
          <a:p>
            <a:r>
              <a:rPr lang="en-US" dirty="0"/>
              <a:t>Be sure we do proper introductions to identify us/the customer and obtain formal permission to record before we discuss the accident.</a:t>
            </a:r>
          </a:p>
          <a:p>
            <a:endParaRPr lang="en-US" sz="500" dirty="0"/>
          </a:p>
          <a:p>
            <a:r>
              <a:rPr lang="en-US" dirty="0"/>
              <a:t>Ask questions! As many as you need to understand what happened!</a:t>
            </a:r>
          </a:p>
        </p:txBody>
      </p:sp>
    </p:spTree>
    <p:extLst>
      <p:ext uri="{BB962C8B-B14F-4D97-AF65-F5344CB8AC3E}">
        <p14:creationId xmlns:p14="http://schemas.microsoft.com/office/powerpoint/2010/main" val="3366686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Investigation: </a:t>
            </a:r>
            <a:br>
              <a:rPr lang="en-US" dirty="0"/>
            </a:br>
            <a:r>
              <a:rPr lang="en-US" dirty="0"/>
              <a:t>3. Obtain Evidence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Although the recorded statement is evidence, we group that in with the contact piece.</a:t>
            </a:r>
          </a:p>
          <a:p>
            <a:pPr fontAlgn="ctr"/>
            <a:endParaRPr lang="en-US" sz="500" dirty="0"/>
          </a:p>
          <a:p>
            <a:pPr fontAlgn="ctr"/>
            <a:r>
              <a:rPr lang="en-US" dirty="0"/>
              <a:t>This may include independent accounts of the loss via dash cam video, store security video footage, witness statements, etc.</a:t>
            </a:r>
          </a:p>
          <a:p>
            <a:pPr fontAlgn="ctr"/>
            <a:endParaRPr lang="en-US" sz="500" dirty="0"/>
          </a:p>
          <a:p>
            <a:pPr fontAlgn="ctr"/>
            <a:r>
              <a:rPr lang="en-US" dirty="0"/>
              <a:t>It can also include post-loss investigation tools such as scene photographs prior to moving vehicles, police reports, etc.</a:t>
            </a:r>
          </a:p>
        </p:txBody>
      </p:sp>
    </p:spTree>
    <p:extLst>
      <p:ext uri="{BB962C8B-B14F-4D97-AF65-F5344CB8AC3E}">
        <p14:creationId xmlns:p14="http://schemas.microsoft.com/office/powerpoint/2010/main" val="81188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Infamous Police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police report necessary? It depends. If the officer did not see the loss, they are doing exactly what we are doing.</a:t>
            </a:r>
          </a:p>
          <a:p>
            <a:endParaRPr lang="en-US" sz="500" dirty="0"/>
          </a:p>
          <a:p>
            <a:r>
              <a:rPr lang="en-US" dirty="0"/>
              <a:t>That being said, they may have seen more than you can see. </a:t>
            </a:r>
          </a:p>
          <a:p>
            <a:endParaRPr lang="en-US" sz="500" dirty="0"/>
          </a:p>
          <a:p>
            <a:r>
              <a:rPr lang="en-US" dirty="0"/>
              <a:t>Asking all drivers what the police concluded or said can help us know if we need it.</a:t>
            </a:r>
          </a:p>
        </p:txBody>
      </p:sp>
    </p:spTree>
    <p:extLst>
      <p:ext uri="{BB962C8B-B14F-4D97-AF65-F5344CB8AC3E}">
        <p14:creationId xmlns:p14="http://schemas.microsoft.com/office/powerpoint/2010/main" val="203382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26716"/>
          </a:xfrm>
        </p:spPr>
        <p:txBody>
          <a:bodyPr/>
          <a:lstStyle/>
          <a:p>
            <a:r>
              <a:rPr lang="en-US" dirty="0"/>
              <a:t>Investigate?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BB42F-3442-42B8-B3F9-96BBF73F4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755" y="1838050"/>
            <a:ext cx="5628490" cy="42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62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Investigation: </a:t>
            </a:r>
            <a:br>
              <a:rPr lang="en-US" dirty="0"/>
            </a:br>
            <a:r>
              <a:rPr lang="en-US" dirty="0"/>
              <a:t>4. Review Vehicle Damage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This step may or may not be necessary, depending on the nature of the loss. </a:t>
            </a:r>
          </a:p>
          <a:p>
            <a:pPr fontAlgn="ctr"/>
            <a:endParaRPr lang="en-US" sz="500" dirty="0"/>
          </a:p>
          <a:p>
            <a:pPr fontAlgn="ctr"/>
            <a:r>
              <a:rPr lang="en-US" dirty="0"/>
              <a:t>If everyone agrees about the damage, you may be able to proceed without seeing the damage.</a:t>
            </a:r>
          </a:p>
          <a:p>
            <a:pPr fontAlgn="ctr"/>
            <a:endParaRPr lang="en-US" sz="500" dirty="0"/>
          </a:p>
          <a:p>
            <a:pPr fontAlgn="ctr"/>
            <a:r>
              <a:rPr lang="en-US" dirty="0"/>
              <a:t>It never hurts to get photographs of the damage, though!</a:t>
            </a:r>
          </a:p>
          <a:p>
            <a:pPr font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7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Investigation: </a:t>
            </a:r>
            <a:br>
              <a:rPr lang="en-US" dirty="0"/>
            </a:br>
            <a:r>
              <a:rPr lang="en-US" dirty="0"/>
              <a:t>5. Assess Liability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/>
              <a:t>This is where the grey area comes in.  Who did something they should not have done? Who didn’t do what they should have done?</a:t>
            </a:r>
          </a:p>
          <a:p>
            <a:pPr fontAlgn="ctr"/>
            <a:endParaRPr lang="en-US" sz="500" dirty="0"/>
          </a:p>
          <a:p>
            <a:pPr fontAlgn="ctr"/>
            <a:r>
              <a:rPr lang="en-US" dirty="0"/>
              <a:t>This is also subjective. If you ask a dozen claims adjusters, attorneys, police officers, etc. who was at fault, every one may give you a different answer.</a:t>
            </a:r>
          </a:p>
          <a:p>
            <a:pPr fontAlgn="ctr"/>
            <a:endParaRPr lang="en-US" sz="500" dirty="0"/>
          </a:p>
          <a:p>
            <a:pPr fontAlgn="ctr"/>
            <a:r>
              <a:rPr lang="en-US" dirty="0"/>
              <a:t> There are some situations that are obvious but anytime we investigate, there may Be complexity to the situation.</a:t>
            </a:r>
          </a:p>
          <a:p>
            <a:pPr font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8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Investigation: </a:t>
            </a:r>
            <a:br>
              <a:rPr lang="en-US" dirty="0"/>
            </a:br>
            <a:r>
              <a:rPr lang="en-US" dirty="0"/>
              <a:t>5. Assess Liability </a:t>
            </a:r>
            <a:r>
              <a:rPr lang="en-US" i="1" dirty="0"/>
              <a:t>continued</a:t>
            </a:r>
            <a:r>
              <a:rPr lang="en-US" dirty="0"/>
              <a:t>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/>
              <a:t>We should always start with “who did what?” questions and end with percentages.</a:t>
            </a:r>
          </a:p>
          <a:p>
            <a:pPr fontAlgn="ctr"/>
            <a:endParaRPr lang="en-US" sz="500" dirty="0"/>
          </a:p>
          <a:p>
            <a:pPr fontAlgn="ctr"/>
            <a:r>
              <a:rPr lang="en-US" dirty="0"/>
              <a:t>We assign percentages based on severity of the action. Not honking one’s horn to alert another may be a small percentage while running a red light may be high.</a:t>
            </a:r>
          </a:p>
        </p:txBody>
      </p:sp>
    </p:spTree>
    <p:extLst>
      <p:ext uri="{BB962C8B-B14F-4D97-AF65-F5344CB8AC3E}">
        <p14:creationId xmlns:p14="http://schemas.microsoft.com/office/powerpoint/2010/main" val="3654063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Investigation: </a:t>
            </a:r>
            <a:br>
              <a:rPr lang="en-US" dirty="0"/>
            </a:br>
            <a:r>
              <a:rPr lang="en-US" dirty="0"/>
              <a:t>6. Handle Accordingly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/>
              <a:t>After reaching a decision, let everyone know and thoroughly explain our basis for the decision.</a:t>
            </a:r>
          </a:p>
          <a:p>
            <a:pPr fontAlgn="ctr"/>
            <a:r>
              <a:rPr lang="en-US" dirty="0"/>
              <a:t>If we owe damages, handle them promptly. If we are denying payment of damages, ensure we send the same in writing.</a:t>
            </a:r>
          </a:p>
        </p:txBody>
      </p:sp>
    </p:spTree>
    <p:extLst>
      <p:ext uri="{BB962C8B-B14F-4D97-AF65-F5344CB8AC3E}">
        <p14:creationId xmlns:p14="http://schemas.microsoft.com/office/powerpoint/2010/main" val="1592532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42BD-8023-4937-B383-5F458317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D89F4-39A3-4F13-B64F-2FDED38FD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6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195D-B32B-4BC3-AEC4-001F2ABF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3DE89-B722-43F1-A2A3-2CDED2EB2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2542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Photographs, in order of appearance</a:t>
            </a:r>
          </a:p>
          <a:p>
            <a:r>
              <a:rPr lang="en-US" dirty="0">
                <a:hlinkClick r:id="rId2"/>
              </a:rPr>
              <a:t>http://www.funnypica.com/wp-content/uploads/2015/06/Funny-Car-Accidents-9.jpg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http://cimg.taohuaan.net/upload/201204/19/124940JiIxt.jpg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http://1.bp.blogspot.com/-pzx3Asj50jM/UJ-4s-6nzuI/AAAAAAAAoG0/2b62pIMIFtI/s1600/strange+car+accidents+(4).jpg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https://i.ytimg.com/vi/vF99S02R_8Y/maxresdefault.jpg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http://2.bp.blogspot.com/-CaZehcdQVd4/Txw71Uq_F4I/AAAAAAAABAE/fuSsrNB4A5E/s400/crazy-car-accidents+7.jpg</a:t>
            </a:r>
            <a:endParaRPr lang="en-US" dirty="0"/>
          </a:p>
          <a:p>
            <a:r>
              <a:rPr lang="en-US" dirty="0">
                <a:hlinkClick r:id="rId7"/>
              </a:rPr>
              <a:t>https://i.pinimg.com/736x/e0/ac/ca/e0acca7537e132c7ecd1e83cf044e945--crazy-cars-car-crash.jpg</a:t>
            </a:r>
            <a:r>
              <a:rPr lang="en-US" dirty="0"/>
              <a:t>  </a:t>
            </a:r>
          </a:p>
          <a:p>
            <a:r>
              <a:rPr lang="en-US" dirty="0">
                <a:hlinkClick r:id="rId8"/>
              </a:rPr>
              <a:t>http://www.thesupercars.org/wp-content/uploads/2009/05/car-crash.jpg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26716"/>
          </a:xfrm>
        </p:spPr>
        <p:txBody>
          <a:bodyPr/>
          <a:lstStyle/>
          <a:p>
            <a:r>
              <a:rPr lang="en-US" dirty="0"/>
              <a:t>Investigate?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280B7-F353-4899-B817-0C1069D5B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873703"/>
            <a:ext cx="5670369" cy="425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4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26716"/>
          </a:xfrm>
        </p:spPr>
        <p:txBody>
          <a:bodyPr/>
          <a:lstStyle/>
          <a:p>
            <a:r>
              <a:rPr lang="en-US" dirty="0"/>
              <a:t>Investigate?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05D02C-1C1F-49E8-A8B4-EEEFF6D27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548" y="1860303"/>
            <a:ext cx="5590903" cy="41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5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26716"/>
          </a:xfrm>
        </p:spPr>
        <p:txBody>
          <a:bodyPr/>
          <a:lstStyle/>
          <a:p>
            <a:r>
              <a:rPr lang="en-US" dirty="0"/>
              <a:t>Investigate?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17549-F8B8-4949-823A-106A4CD77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411" y="1946365"/>
            <a:ext cx="6479177" cy="36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investigate when we need to know what took place.</a:t>
            </a:r>
          </a:p>
          <a:p>
            <a:r>
              <a:rPr lang="en-US" dirty="0"/>
              <a:t>When you look at a picture or you read a loss description, can you understand who did what leading up to the accident?</a:t>
            </a:r>
          </a:p>
          <a:p>
            <a:r>
              <a:rPr lang="en-US" dirty="0"/>
              <a:t>If not, you need to investigate.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Investigate:</a:t>
            </a:r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i="1" dirty="0"/>
              <a:t>investigation</a:t>
            </a:r>
            <a:r>
              <a:rPr lang="en-US" dirty="0"/>
              <a:t> is a systematic, minute, and thorough attempt to learn the facts about something complex or hidden; it is often formal and official (dictionary.com)</a:t>
            </a:r>
          </a:p>
          <a:p>
            <a:r>
              <a:rPr lang="en-US" dirty="0"/>
              <a:t>To try to find out the facts about (something, such as a crime or an accident) in order to learn how it happened, who did it, etc. (merriam-webster.com/dictionary)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3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Liability:</a:t>
            </a:r>
          </a:p>
          <a:p>
            <a:endParaRPr lang="en-US" dirty="0"/>
          </a:p>
          <a:p>
            <a:r>
              <a:rPr lang="en-US" i="1" dirty="0"/>
              <a:t>legal</a:t>
            </a:r>
            <a:r>
              <a:rPr lang="en-US" dirty="0"/>
              <a:t> responsibility for one's acts or omissions (dictionary.law.com)</a:t>
            </a:r>
          </a:p>
          <a:p>
            <a:r>
              <a:rPr lang="en-US" dirty="0"/>
              <a:t>responsibility that someone has for their actions, for example the responsibility to pay another person for harm or damage that is a result of these actions (dictionary.Cambridge.org)</a:t>
            </a:r>
          </a:p>
        </p:txBody>
      </p:sp>
    </p:spTree>
    <p:extLst>
      <p:ext uri="{BB962C8B-B14F-4D97-AF65-F5344CB8AC3E}">
        <p14:creationId xmlns:p14="http://schemas.microsoft.com/office/powerpoint/2010/main" val="419120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investigate?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objective as an insurer is to settle claims in a fair manner at the earliest possible time.</a:t>
            </a:r>
          </a:p>
          <a:p>
            <a:r>
              <a:rPr lang="en-US" dirty="0"/>
              <a:t>The purpose of investigating is to secure necessary facts to allow us to do just that.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9178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109</TotalTime>
  <Words>981</Words>
  <Application>Microsoft Office PowerPoint</Application>
  <PresentationFormat>Widescreen</PresentationFormat>
  <Paragraphs>99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Gill Sans MT</vt:lpstr>
      <vt:lpstr>Gallery</vt:lpstr>
      <vt:lpstr>The Liability Investigation</vt:lpstr>
      <vt:lpstr>Investigate?</vt:lpstr>
      <vt:lpstr>Investigate?</vt:lpstr>
      <vt:lpstr>Investigate?</vt:lpstr>
      <vt:lpstr>Investigate?</vt:lpstr>
      <vt:lpstr>Investigations…</vt:lpstr>
      <vt:lpstr>Definitions</vt:lpstr>
      <vt:lpstr>Definitions</vt:lpstr>
      <vt:lpstr>Why investigate?</vt:lpstr>
      <vt:lpstr>When do we investigate?</vt:lpstr>
      <vt:lpstr>Complicated or not?</vt:lpstr>
      <vt:lpstr>Complicated or not?</vt:lpstr>
      <vt:lpstr>Complicated or not?</vt:lpstr>
      <vt:lpstr>How do we investigate?</vt:lpstr>
      <vt:lpstr>Investigation:  1. Assess the Situation </vt:lpstr>
      <vt:lpstr>Investigation:  2. Make Contact </vt:lpstr>
      <vt:lpstr>The Recorded Statement </vt:lpstr>
      <vt:lpstr>Investigation:  3. Obtain Evidence </vt:lpstr>
      <vt:lpstr>The Infamous Police Report </vt:lpstr>
      <vt:lpstr>Investigation:  4. Review Vehicle Damage </vt:lpstr>
      <vt:lpstr>Investigation:  5. Assess Liability  </vt:lpstr>
      <vt:lpstr>Investigation:  5. Assess Liability continued… </vt:lpstr>
      <vt:lpstr>Investigation:  6. Handle Accordingly </vt:lpstr>
      <vt:lpstr>PowerPoint Presentation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Roberts</dc:creator>
  <cp:lastModifiedBy>Jordan T Roberts</cp:lastModifiedBy>
  <cp:revision>7</cp:revision>
  <dcterms:created xsi:type="dcterms:W3CDTF">2016-08-18T03:41:03Z</dcterms:created>
  <dcterms:modified xsi:type="dcterms:W3CDTF">2018-01-31T05:06:33Z</dcterms:modified>
</cp:coreProperties>
</file>