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8" r:id="rId3"/>
    <p:sldId id="257" r:id="rId4"/>
    <p:sldId id="264" r:id="rId5"/>
    <p:sldId id="263" r:id="rId6"/>
    <p:sldId id="268" r:id="rId7"/>
    <p:sldId id="292" r:id="rId8"/>
    <p:sldId id="283" r:id="rId9"/>
    <p:sldId id="293" r:id="rId10"/>
    <p:sldId id="285" r:id="rId11"/>
    <p:sldId id="294" r:id="rId12"/>
    <p:sldId id="295" r:id="rId13"/>
    <p:sldId id="296" r:id="rId14"/>
    <p:sldId id="297" r:id="rId15"/>
    <p:sldId id="298" r:id="rId16"/>
    <p:sldId id="286" r:id="rId17"/>
    <p:sldId id="287" r:id="rId18"/>
    <p:sldId id="299" r:id="rId19"/>
    <p:sldId id="282"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94660"/>
  </p:normalViewPr>
  <p:slideViewPr>
    <p:cSldViewPr snapToGrid="0">
      <p:cViewPr varScale="1">
        <p:scale>
          <a:sx n="78" d="100"/>
          <a:sy n="78" d="100"/>
        </p:scale>
        <p:origin x="8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Roberts" userId="6ef9dc3aede74c2a" providerId="LiveId" clId="{D956E510-F886-44EC-8E58-8F58F94A18B8}"/>
    <pc:docChg chg="custSel modSld replTag">
      <pc:chgData name="Jordan Roberts" userId="6ef9dc3aede74c2a" providerId="LiveId" clId="{D956E510-F886-44EC-8E58-8F58F94A18B8}" dt="2023-04-19T21:12:06.821" v="6"/>
      <pc:docMkLst>
        <pc:docMk/>
      </pc:docMkLst>
      <pc:sldChg chg="replTag">
        <pc:chgData name="Jordan Roberts" userId="6ef9dc3aede74c2a" providerId="LiveId" clId="{D956E510-F886-44EC-8E58-8F58F94A18B8}" dt="2023-04-19T21:12:06.787" v="0"/>
        <pc:sldMkLst>
          <pc:docMk/>
          <pc:sldMk cId="1431385398" sldId="256"/>
        </pc:sldMkLst>
      </pc:sldChg>
    </pc:docChg>
  </pc:docChgLst>
  <pc:docChgLst>
    <pc:chgData name="Jordan Roberts" userId="6ef9dc3aede74c2a" providerId="LiveId" clId="{B53496F0-88DD-44BD-AE73-956266AEF72B}"/>
    <pc:docChg chg="undo custSel addSld delSld modSld sldOrd">
      <pc:chgData name="Jordan Roberts" userId="6ef9dc3aede74c2a" providerId="LiveId" clId="{B53496F0-88DD-44BD-AE73-956266AEF72B}" dt="2018-01-31T06:02:49.965" v="1036"/>
      <pc:docMkLst>
        <pc:docMk/>
      </pc:docMkLst>
      <pc:sldChg chg="modSp">
        <pc:chgData name="Jordan Roberts" userId="6ef9dc3aede74c2a" providerId="LiveId" clId="{B53496F0-88DD-44BD-AE73-956266AEF72B}" dt="2018-01-31T05:08:14.840" v="18" actId="6549"/>
        <pc:sldMkLst>
          <pc:docMk/>
          <pc:sldMk cId="1431385398" sldId="256"/>
        </pc:sldMkLst>
        <pc:spChg chg="mod">
          <ac:chgData name="Jordan Roberts" userId="6ef9dc3aede74c2a" providerId="LiveId" clId="{B53496F0-88DD-44BD-AE73-956266AEF72B}" dt="2018-01-31T05:08:14.840" v="18" actId="6549"/>
          <ac:spMkLst>
            <pc:docMk/>
            <pc:sldMk cId="1431385398" sldId="256"/>
            <ac:spMk id="2" creationId="{00000000-0000-0000-0000-000000000000}"/>
          </ac:spMkLst>
        </pc:spChg>
      </pc:sldChg>
      <pc:sldChg chg="addSp modSp">
        <pc:chgData name="Jordan Roberts" userId="6ef9dc3aede74c2a" providerId="LiveId" clId="{B53496F0-88DD-44BD-AE73-956266AEF72B}" dt="2018-01-31T05:25:58.334" v="97" actId="1076"/>
        <pc:sldMkLst>
          <pc:docMk/>
          <pc:sldMk cId="367022366" sldId="257"/>
        </pc:sldMkLst>
        <pc:spChg chg="mod">
          <ac:chgData name="Jordan Roberts" userId="6ef9dc3aede74c2a" providerId="LiveId" clId="{B53496F0-88DD-44BD-AE73-956266AEF72B}" dt="2018-01-31T05:23:54.473" v="77" actId="20577"/>
          <ac:spMkLst>
            <pc:docMk/>
            <pc:sldMk cId="367022366" sldId="257"/>
            <ac:spMk id="2" creationId="{00000000-0000-0000-0000-000000000000}"/>
          </ac:spMkLst>
        </pc:spChg>
        <pc:spChg chg="mod">
          <ac:chgData name="Jordan Roberts" userId="6ef9dc3aede74c2a" providerId="LiveId" clId="{B53496F0-88DD-44BD-AE73-956266AEF72B}" dt="2018-01-31T05:24:03.140" v="93" actId="1076"/>
          <ac:spMkLst>
            <pc:docMk/>
            <pc:sldMk cId="367022366" sldId="257"/>
            <ac:spMk id="3" creationId="{00000000-0000-0000-0000-000000000000}"/>
          </ac:spMkLst>
        </pc:spChg>
        <pc:picChg chg="add mod">
          <ac:chgData name="Jordan Roberts" userId="6ef9dc3aede74c2a" providerId="LiveId" clId="{B53496F0-88DD-44BD-AE73-956266AEF72B}" dt="2018-01-31T05:25:58.334" v="97" actId="1076"/>
          <ac:picMkLst>
            <pc:docMk/>
            <pc:sldMk cId="367022366" sldId="257"/>
            <ac:picMk id="5" creationId="{ADEB0A0A-D5B2-4157-9FB8-E48A49D46530}"/>
          </ac:picMkLst>
        </pc:picChg>
      </pc:sldChg>
      <pc:sldChg chg="addSp modSp modAnim">
        <pc:chgData name="Jordan Roberts" userId="6ef9dc3aede74c2a" providerId="LiveId" clId="{B53496F0-88DD-44BD-AE73-956266AEF72B}" dt="2018-01-31T05:23:11.146" v="38"/>
        <pc:sldMkLst>
          <pc:docMk/>
          <pc:sldMk cId="4025662572" sldId="258"/>
        </pc:sldMkLst>
        <pc:spChg chg="mod">
          <ac:chgData name="Jordan Roberts" userId="6ef9dc3aede74c2a" providerId="LiveId" clId="{B53496F0-88DD-44BD-AE73-956266AEF72B}" dt="2018-01-31T05:15:53.686" v="20" actId="6549"/>
          <ac:spMkLst>
            <pc:docMk/>
            <pc:sldMk cId="4025662572" sldId="258"/>
            <ac:spMk id="2" creationId="{00000000-0000-0000-0000-000000000000}"/>
          </ac:spMkLst>
        </pc:spChg>
        <pc:picChg chg="mod ord">
          <ac:chgData name="Jordan Roberts" userId="6ef9dc3aede74c2a" providerId="LiveId" clId="{B53496F0-88DD-44BD-AE73-956266AEF72B}" dt="2018-01-31T05:21:27.414" v="33" actId="167"/>
          <ac:picMkLst>
            <pc:docMk/>
            <pc:sldMk cId="4025662572" sldId="258"/>
            <ac:picMk id="4" creationId="{C4CBB42F-3442-42B8-B3F9-96BBF73F44B5}"/>
          </ac:picMkLst>
        </pc:picChg>
        <pc:picChg chg="add mod">
          <ac:chgData name="Jordan Roberts" userId="6ef9dc3aede74c2a" providerId="LiveId" clId="{B53496F0-88DD-44BD-AE73-956266AEF72B}" dt="2018-01-31T05:21:34.377" v="36" actId="1076"/>
          <ac:picMkLst>
            <pc:docMk/>
            <pc:sldMk cId="4025662572" sldId="258"/>
            <ac:picMk id="5" creationId="{32867F16-79FD-4446-A892-FE96767D0E89}"/>
          </ac:picMkLst>
        </pc:picChg>
        <pc:picChg chg="add mod ord">
          <ac:chgData name="Jordan Roberts" userId="6ef9dc3aede74c2a" providerId="LiveId" clId="{B53496F0-88DD-44BD-AE73-956266AEF72B}" dt="2018-01-31T05:21:31.909" v="34" actId="166"/>
          <ac:picMkLst>
            <pc:docMk/>
            <pc:sldMk cId="4025662572" sldId="258"/>
            <ac:picMk id="7" creationId="{BB694596-CBCE-4166-8C55-249F7EE85CE8}"/>
          </ac:picMkLst>
        </pc:picChg>
      </pc:sldChg>
      <pc:sldChg chg="del">
        <pc:chgData name="Jordan Roberts" userId="6ef9dc3aede74c2a" providerId="LiveId" clId="{B53496F0-88DD-44BD-AE73-956266AEF72B}" dt="2018-01-31T05:23:30.145" v="39" actId="2696"/>
        <pc:sldMkLst>
          <pc:docMk/>
          <pc:sldMk cId="2516243889" sldId="259"/>
        </pc:sldMkLst>
      </pc:sldChg>
      <pc:sldChg chg="del">
        <pc:chgData name="Jordan Roberts" userId="6ef9dc3aede74c2a" providerId="LiveId" clId="{B53496F0-88DD-44BD-AE73-956266AEF72B}" dt="2018-01-31T05:23:30.160" v="40" actId="2696"/>
        <pc:sldMkLst>
          <pc:docMk/>
          <pc:sldMk cId="2539555406" sldId="260"/>
        </pc:sldMkLst>
      </pc:sldChg>
      <pc:sldChg chg="del">
        <pc:chgData name="Jordan Roberts" userId="6ef9dc3aede74c2a" providerId="LiveId" clId="{B53496F0-88DD-44BD-AE73-956266AEF72B}" dt="2018-01-31T05:23:30.176" v="41" actId="2696"/>
        <pc:sldMkLst>
          <pc:docMk/>
          <pc:sldMk cId="2003448333" sldId="261"/>
        </pc:sldMkLst>
      </pc:sldChg>
      <pc:sldChg chg="modSp">
        <pc:chgData name="Jordan Roberts" userId="6ef9dc3aede74c2a" providerId="LiveId" clId="{B53496F0-88DD-44BD-AE73-956266AEF72B}" dt="2018-01-31T05:39:05.605" v="392" actId="20577"/>
        <pc:sldMkLst>
          <pc:docMk/>
          <pc:sldMk cId="4191206653" sldId="263"/>
        </pc:sldMkLst>
        <pc:spChg chg="mod">
          <ac:chgData name="Jordan Roberts" userId="6ef9dc3aede74c2a" providerId="LiveId" clId="{B53496F0-88DD-44BD-AE73-956266AEF72B}" dt="2018-01-31T05:39:05.605" v="392" actId="20577"/>
          <ac:spMkLst>
            <pc:docMk/>
            <pc:sldMk cId="4191206653" sldId="263"/>
            <ac:spMk id="3" creationId="{00000000-0000-0000-0000-000000000000}"/>
          </ac:spMkLst>
        </pc:spChg>
      </pc:sldChg>
      <pc:sldChg chg="modSp">
        <pc:chgData name="Jordan Roberts" userId="6ef9dc3aede74c2a" providerId="LiveId" clId="{B53496F0-88DD-44BD-AE73-956266AEF72B}" dt="2018-01-31T05:37:39.102" v="326" actId="20577"/>
        <pc:sldMkLst>
          <pc:docMk/>
          <pc:sldMk cId="3724932588" sldId="264"/>
        </pc:sldMkLst>
        <pc:spChg chg="mod">
          <ac:chgData name="Jordan Roberts" userId="6ef9dc3aede74c2a" providerId="LiveId" clId="{B53496F0-88DD-44BD-AE73-956266AEF72B}" dt="2018-01-31T05:26:21.562" v="121" actId="20577"/>
          <ac:spMkLst>
            <pc:docMk/>
            <pc:sldMk cId="3724932588" sldId="264"/>
            <ac:spMk id="2" creationId="{00000000-0000-0000-0000-000000000000}"/>
          </ac:spMkLst>
        </pc:spChg>
        <pc:spChg chg="mod">
          <ac:chgData name="Jordan Roberts" userId="6ef9dc3aede74c2a" providerId="LiveId" clId="{B53496F0-88DD-44BD-AE73-956266AEF72B}" dt="2018-01-31T05:37:39.102" v="326" actId="20577"/>
          <ac:spMkLst>
            <pc:docMk/>
            <pc:sldMk cId="3724932588" sldId="264"/>
            <ac:spMk id="3" creationId="{00000000-0000-0000-0000-000000000000}"/>
          </ac:spMkLst>
        </pc:spChg>
      </pc:sldChg>
      <pc:sldChg chg="modSp">
        <pc:chgData name="Jordan Roberts" userId="6ef9dc3aede74c2a" providerId="LiveId" clId="{B53496F0-88DD-44BD-AE73-956266AEF72B}" dt="2018-01-31T05:44:19.014" v="545" actId="20577"/>
        <pc:sldMkLst>
          <pc:docMk/>
          <pc:sldMk cId="2262291789" sldId="268"/>
        </pc:sldMkLst>
        <pc:spChg chg="mod">
          <ac:chgData name="Jordan Roberts" userId="6ef9dc3aede74c2a" providerId="LiveId" clId="{B53496F0-88DD-44BD-AE73-956266AEF72B}" dt="2018-01-31T05:39:42.650" v="478" actId="20577"/>
          <ac:spMkLst>
            <pc:docMk/>
            <pc:sldMk cId="2262291789" sldId="268"/>
            <ac:spMk id="2" creationId="{00000000-0000-0000-0000-000000000000}"/>
          </ac:spMkLst>
        </pc:spChg>
        <pc:spChg chg="mod">
          <ac:chgData name="Jordan Roberts" userId="6ef9dc3aede74c2a" providerId="LiveId" clId="{B53496F0-88DD-44BD-AE73-956266AEF72B}" dt="2018-01-31T05:44:19.014" v="545" actId="20577"/>
          <ac:spMkLst>
            <pc:docMk/>
            <pc:sldMk cId="2262291789" sldId="268"/>
            <ac:spMk id="3" creationId="{00000000-0000-0000-0000-000000000000}"/>
          </ac:spMkLst>
        </pc:spChg>
      </pc:sldChg>
      <pc:sldChg chg="del">
        <pc:chgData name="Jordan Roberts" userId="6ef9dc3aede74c2a" providerId="LiveId" clId="{B53496F0-88DD-44BD-AE73-956266AEF72B}" dt="2018-01-31T05:44:26.031" v="546" actId="2696"/>
        <pc:sldMkLst>
          <pc:docMk/>
          <pc:sldMk cId="3108325348" sldId="270"/>
        </pc:sldMkLst>
      </pc:sldChg>
      <pc:sldChg chg="del">
        <pc:chgData name="Jordan Roberts" userId="6ef9dc3aede74c2a" providerId="LiveId" clId="{B53496F0-88DD-44BD-AE73-956266AEF72B}" dt="2018-01-31T05:44:26.047" v="547" actId="2696"/>
        <pc:sldMkLst>
          <pc:docMk/>
          <pc:sldMk cId="1660665181" sldId="271"/>
        </pc:sldMkLst>
      </pc:sldChg>
      <pc:sldChg chg="del">
        <pc:chgData name="Jordan Roberts" userId="6ef9dc3aede74c2a" providerId="LiveId" clId="{B53496F0-88DD-44BD-AE73-956266AEF72B}" dt="2018-01-31T05:44:26.063" v="548" actId="2696"/>
        <pc:sldMkLst>
          <pc:docMk/>
          <pc:sldMk cId="1240340925" sldId="272"/>
        </pc:sldMkLst>
      </pc:sldChg>
      <pc:sldChg chg="del">
        <pc:chgData name="Jordan Roberts" userId="6ef9dc3aede74c2a" providerId="LiveId" clId="{B53496F0-88DD-44BD-AE73-956266AEF72B}" dt="2018-01-31T05:44:26.094" v="549" actId="2696"/>
        <pc:sldMkLst>
          <pc:docMk/>
          <pc:sldMk cId="31085221" sldId="273"/>
        </pc:sldMkLst>
      </pc:sldChg>
      <pc:sldChg chg="del">
        <pc:chgData name="Jordan Roberts" userId="6ef9dc3aede74c2a" providerId="LiveId" clId="{B53496F0-88DD-44BD-AE73-956266AEF72B}" dt="2018-01-31T05:44:26.110" v="550" actId="2696"/>
        <pc:sldMkLst>
          <pc:docMk/>
          <pc:sldMk cId="3947890079" sldId="275"/>
        </pc:sldMkLst>
      </pc:sldChg>
      <pc:sldChg chg="modSp">
        <pc:chgData name="Jordan Roberts" userId="6ef9dc3aede74c2a" providerId="LiveId" clId="{B53496F0-88DD-44BD-AE73-956266AEF72B}" dt="2018-01-31T05:56:43.888" v="775" actId="20577"/>
        <pc:sldMkLst>
          <pc:docMk/>
          <pc:sldMk cId="221014323" sldId="282"/>
        </pc:sldMkLst>
        <pc:spChg chg="mod">
          <ac:chgData name="Jordan Roberts" userId="6ef9dc3aede74c2a" providerId="LiveId" clId="{B53496F0-88DD-44BD-AE73-956266AEF72B}" dt="2018-01-31T05:56:43.888" v="775" actId="20577"/>
          <ac:spMkLst>
            <pc:docMk/>
            <pc:sldMk cId="221014323" sldId="282"/>
            <ac:spMk id="3" creationId="{5643DE89-B722-43F1-A2A3-2CDED2EB21ED}"/>
          </ac:spMkLst>
        </pc:spChg>
      </pc:sldChg>
      <pc:sldChg chg="modSp">
        <pc:chgData name="Jordan Roberts" userId="6ef9dc3aede74c2a" providerId="LiveId" clId="{B53496F0-88DD-44BD-AE73-956266AEF72B}" dt="2018-01-31T05:45:51.600" v="611" actId="255"/>
        <pc:sldMkLst>
          <pc:docMk/>
          <pc:sldMk cId="3956083754" sldId="283"/>
        </pc:sldMkLst>
        <pc:spChg chg="mod">
          <ac:chgData name="Jordan Roberts" userId="6ef9dc3aede74c2a" providerId="LiveId" clId="{B53496F0-88DD-44BD-AE73-956266AEF72B}" dt="2018-01-31T05:44:40.077" v="562" actId="20577"/>
          <ac:spMkLst>
            <pc:docMk/>
            <pc:sldMk cId="3956083754" sldId="283"/>
            <ac:spMk id="2" creationId="{00000000-0000-0000-0000-000000000000}"/>
          </ac:spMkLst>
        </pc:spChg>
        <pc:spChg chg="mod">
          <ac:chgData name="Jordan Roberts" userId="6ef9dc3aede74c2a" providerId="LiveId" clId="{B53496F0-88DD-44BD-AE73-956266AEF72B}" dt="2018-01-31T05:45:51.600" v="611" actId="255"/>
          <ac:spMkLst>
            <pc:docMk/>
            <pc:sldMk cId="3956083754" sldId="283"/>
            <ac:spMk id="3" creationId="{00000000-0000-0000-0000-000000000000}"/>
          </ac:spMkLst>
        </pc:spChg>
      </pc:sldChg>
      <pc:sldChg chg="del">
        <pc:chgData name="Jordan Roberts" userId="6ef9dc3aede74c2a" providerId="LiveId" clId="{B53496F0-88DD-44BD-AE73-956266AEF72B}" dt="2018-01-31T05:49:15.628" v="636" actId="2696"/>
        <pc:sldMkLst>
          <pc:docMk/>
          <pc:sldMk cId="3777939687" sldId="284"/>
        </pc:sldMkLst>
      </pc:sldChg>
      <pc:sldChg chg="modSp">
        <pc:chgData name="Jordan Roberts" userId="6ef9dc3aede74c2a" providerId="LiveId" clId="{B53496F0-88DD-44BD-AE73-956266AEF72B}" dt="2018-01-31T05:49:42.535" v="677" actId="6549"/>
        <pc:sldMkLst>
          <pc:docMk/>
          <pc:sldMk cId="3366686508" sldId="285"/>
        </pc:sldMkLst>
        <pc:spChg chg="mod">
          <ac:chgData name="Jordan Roberts" userId="6ef9dc3aede74c2a" providerId="LiveId" clId="{B53496F0-88DD-44BD-AE73-956266AEF72B}" dt="2018-01-31T05:49:26.187" v="663" actId="20577"/>
          <ac:spMkLst>
            <pc:docMk/>
            <pc:sldMk cId="3366686508" sldId="285"/>
            <ac:spMk id="2" creationId="{00000000-0000-0000-0000-000000000000}"/>
          </ac:spMkLst>
        </pc:spChg>
        <pc:spChg chg="mod">
          <ac:chgData name="Jordan Roberts" userId="6ef9dc3aede74c2a" providerId="LiveId" clId="{B53496F0-88DD-44BD-AE73-956266AEF72B}" dt="2018-01-31T05:49:42.535" v="677" actId="6549"/>
          <ac:spMkLst>
            <pc:docMk/>
            <pc:sldMk cId="3366686508" sldId="285"/>
            <ac:spMk id="3" creationId="{00000000-0000-0000-0000-000000000000}"/>
          </ac:spMkLst>
        </pc:spChg>
      </pc:sldChg>
      <pc:sldChg chg="modSp">
        <pc:chgData name="Jordan Roberts" userId="6ef9dc3aede74c2a" providerId="LiveId" clId="{B53496F0-88DD-44BD-AE73-956266AEF72B}" dt="2018-01-31T06:00:59.686" v="947" actId="255"/>
        <pc:sldMkLst>
          <pc:docMk/>
          <pc:sldMk cId="811882393" sldId="286"/>
        </pc:sldMkLst>
        <pc:spChg chg="mod">
          <ac:chgData name="Jordan Roberts" userId="6ef9dc3aede74c2a" providerId="LiveId" clId="{B53496F0-88DD-44BD-AE73-956266AEF72B}" dt="2018-01-31T06:00:25.859" v="932" actId="13926"/>
          <ac:spMkLst>
            <pc:docMk/>
            <pc:sldMk cId="811882393" sldId="286"/>
            <ac:spMk id="2" creationId="{00000000-0000-0000-0000-000000000000}"/>
          </ac:spMkLst>
        </pc:spChg>
        <pc:spChg chg="mod">
          <ac:chgData name="Jordan Roberts" userId="6ef9dc3aede74c2a" providerId="LiveId" clId="{B53496F0-88DD-44BD-AE73-956266AEF72B}" dt="2018-01-31T06:00:59.686" v="947" actId="255"/>
          <ac:spMkLst>
            <pc:docMk/>
            <pc:sldMk cId="811882393" sldId="286"/>
            <ac:spMk id="3" creationId="{00000000-0000-0000-0000-000000000000}"/>
          </ac:spMkLst>
        </pc:spChg>
      </pc:sldChg>
      <pc:sldChg chg="modSp">
        <pc:chgData name="Jordan Roberts" userId="6ef9dc3aede74c2a" providerId="LiveId" clId="{B53496F0-88DD-44BD-AE73-956266AEF72B}" dt="2018-01-31T06:02:43.003" v="1031" actId="255"/>
        <pc:sldMkLst>
          <pc:docMk/>
          <pc:sldMk cId="2033822442" sldId="287"/>
        </pc:sldMkLst>
        <pc:spChg chg="mod">
          <ac:chgData name="Jordan Roberts" userId="6ef9dc3aede74c2a" providerId="LiveId" clId="{B53496F0-88DD-44BD-AE73-956266AEF72B}" dt="2018-01-31T06:02:15.149" v="1019" actId="20577"/>
          <ac:spMkLst>
            <pc:docMk/>
            <pc:sldMk cId="2033822442" sldId="287"/>
            <ac:spMk id="2" creationId="{00000000-0000-0000-0000-000000000000}"/>
          </ac:spMkLst>
        </pc:spChg>
        <pc:spChg chg="mod">
          <ac:chgData name="Jordan Roberts" userId="6ef9dc3aede74c2a" providerId="LiveId" clId="{B53496F0-88DD-44BD-AE73-956266AEF72B}" dt="2018-01-31T06:02:43.003" v="1031" actId="255"/>
          <ac:spMkLst>
            <pc:docMk/>
            <pc:sldMk cId="2033822442" sldId="287"/>
            <ac:spMk id="3" creationId="{00000000-0000-0000-0000-000000000000}"/>
          </ac:spMkLst>
        </pc:spChg>
      </pc:sldChg>
      <pc:sldChg chg="del">
        <pc:chgData name="Jordan Roberts" userId="6ef9dc3aede74c2a" providerId="LiveId" clId="{B53496F0-88DD-44BD-AE73-956266AEF72B}" dt="2018-01-31T06:02:47.529" v="1032" actId="2696"/>
        <pc:sldMkLst>
          <pc:docMk/>
          <pc:sldMk cId="4031279144" sldId="288"/>
        </pc:sldMkLst>
      </pc:sldChg>
      <pc:sldChg chg="del">
        <pc:chgData name="Jordan Roberts" userId="6ef9dc3aede74c2a" providerId="LiveId" clId="{B53496F0-88DD-44BD-AE73-956266AEF72B}" dt="2018-01-31T06:02:47.545" v="1033" actId="2696"/>
        <pc:sldMkLst>
          <pc:docMk/>
          <pc:sldMk cId="376838357" sldId="289"/>
        </pc:sldMkLst>
      </pc:sldChg>
      <pc:sldChg chg="del">
        <pc:chgData name="Jordan Roberts" userId="6ef9dc3aede74c2a" providerId="LiveId" clId="{B53496F0-88DD-44BD-AE73-956266AEF72B}" dt="2018-01-31T06:02:47.565" v="1034" actId="2696"/>
        <pc:sldMkLst>
          <pc:docMk/>
          <pc:sldMk cId="3654063100" sldId="290"/>
        </pc:sldMkLst>
      </pc:sldChg>
      <pc:sldChg chg="del">
        <pc:chgData name="Jordan Roberts" userId="6ef9dc3aede74c2a" providerId="LiveId" clId="{B53496F0-88DD-44BD-AE73-956266AEF72B}" dt="2018-01-31T06:02:47.593" v="1035" actId="2696"/>
        <pc:sldMkLst>
          <pc:docMk/>
          <pc:sldMk cId="1592532620" sldId="291"/>
        </pc:sldMkLst>
      </pc:sldChg>
      <pc:sldChg chg="del">
        <pc:chgData name="Jordan Roberts" userId="6ef9dc3aede74c2a" providerId="LiveId" clId="{B53496F0-88DD-44BD-AE73-956266AEF72B}" dt="2018-01-31T05:07:32.810" v="0" actId="2696"/>
        <pc:sldMkLst>
          <pc:docMk/>
          <pc:sldMk cId="146116519" sldId="292"/>
        </pc:sldMkLst>
      </pc:sldChg>
      <pc:sldChg chg="modSp add">
        <pc:chgData name="Jordan Roberts" userId="6ef9dc3aede74c2a" providerId="LiveId" clId="{B53496F0-88DD-44BD-AE73-956266AEF72B}" dt="2018-01-31T05:45:25.166" v="606" actId="255"/>
        <pc:sldMkLst>
          <pc:docMk/>
          <pc:sldMk cId="4182728497" sldId="292"/>
        </pc:sldMkLst>
        <pc:spChg chg="mod">
          <ac:chgData name="Jordan Roberts" userId="6ef9dc3aede74c2a" providerId="LiveId" clId="{B53496F0-88DD-44BD-AE73-956266AEF72B}" dt="2018-01-31T05:45:25.166" v="606" actId="255"/>
          <ac:spMkLst>
            <pc:docMk/>
            <pc:sldMk cId="4182728497" sldId="292"/>
            <ac:spMk id="3" creationId="{00000000-0000-0000-0000-000000000000}"/>
          </ac:spMkLst>
        </pc:spChg>
      </pc:sldChg>
      <pc:sldChg chg="modSp add">
        <pc:chgData name="Jordan Roberts" userId="6ef9dc3aede74c2a" providerId="LiveId" clId="{B53496F0-88DD-44BD-AE73-956266AEF72B}" dt="2018-01-31T05:49:08.008" v="635" actId="20577"/>
        <pc:sldMkLst>
          <pc:docMk/>
          <pc:sldMk cId="2655145797" sldId="293"/>
        </pc:sldMkLst>
        <pc:spChg chg="mod">
          <ac:chgData name="Jordan Roberts" userId="6ef9dc3aede74c2a" providerId="LiveId" clId="{B53496F0-88DD-44BD-AE73-956266AEF72B}" dt="2018-01-31T05:46:15.043" v="627" actId="20577"/>
          <ac:spMkLst>
            <pc:docMk/>
            <pc:sldMk cId="2655145797" sldId="293"/>
            <ac:spMk id="2" creationId="{00000000-0000-0000-0000-000000000000}"/>
          </ac:spMkLst>
        </pc:spChg>
        <pc:spChg chg="mod">
          <ac:chgData name="Jordan Roberts" userId="6ef9dc3aede74c2a" providerId="LiveId" clId="{B53496F0-88DD-44BD-AE73-956266AEF72B}" dt="2018-01-31T05:49:08.008" v="635" actId="20577"/>
          <ac:spMkLst>
            <pc:docMk/>
            <pc:sldMk cId="2655145797" sldId="293"/>
            <ac:spMk id="3" creationId="{00000000-0000-0000-0000-000000000000}"/>
          </ac:spMkLst>
        </pc:spChg>
      </pc:sldChg>
      <pc:sldChg chg="modSp add ord">
        <pc:chgData name="Jordan Roberts" userId="6ef9dc3aede74c2a" providerId="LiveId" clId="{B53496F0-88DD-44BD-AE73-956266AEF72B}" dt="2018-01-31T05:50:32.508" v="704" actId="255"/>
        <pc:sldMkLst>
          <pc:docMk/>
          <pc:sldMk cId="2757462419" sldId="294"/>
        </pc:sldMkLst>
        <pc:spChg chg="mod">
          <ac:chgData name="Jordan Roberts" userId="6ef9dc3aede74c2a" providerId="LiveId" clId="{B53496F0-88DD-44BD-AE73-956266AEF72B}" dt="2018-01-31T05:50:10.099" v="697" actId="20577"/>
          <ac:spMkLst>
            <pc:docMk/>
            <pc:sldMk cId="2757462419" sldId="294"/>
            <ac:spMk id="2" creationId="{00000000-0000-0000-0000-000000000000}"/>
          </ac:spMkLst>
        </pc:spChg>
        <pc:spChg chg="mod">
          <ac:chgData name="Jordan Roberts" userId="6ef9dc3aede74c2a" providerId="LiveId" clId="{B53496F0-88DD-44BD-AE73-956266AEF72B}" dt="2018-01-31T05:50:32.508" v="704" actId="255"/>
          <ac:spMkLst>
            <pc:docMk/>
            <pc:sldMk cId="2757462419" sldId="294"/>
            <ac:spMk id="3" creationId="{00000000-0000-0000-0000-000000000000}"/>
          </ac:spMkLst>
        </pc:spChg>
      </pc:sldChg>
      <pc:sldChg chg="addSp delSp modSp add modAnim">
        <pc:chgData name="Jordan Roberts" userId="6ef9dc3aede74c2a" providerId="LiveId" clId="{B53496F0-88DD-44BD-AE73-956266AEF72B}" dt="2018-01-31T05:55:26.215" v="724"/>
        <pc:sldMkLst>
          <pc:docMk/>
          <pc:sldMk cId="4148932763" sldId="295"/>
        </pc:sldMkLst>
        <pc:spChg chg="del mod">
          <ac:chgData name="Jordan Roberts" userId="6ef9dc3aede74c2a" providerId="LiveId" clId="{B53496F0-88DD-44BD-AE73-956266AEF72B}" dt="2018-01-31T05:52:32.738" v="707" actId="931"/>
          <ac:spMkLst>
            <pc:docMk/>
            <pc:sldMk cId="4148932763" sldId="295"/>
            <ac:spMk id="3" creationId="{00000000-0000-0000-0000-000000000000}"/>
          </ac:spMkLst>
        </pc:spChg>
        <pc:picChg chg="add mod ord">
          <ac:chgData name="Jordan Roberts" userId="6ef9dc3aede74c2a" providerId="LiveId" clId="{B53496F0-88DD-44BD-AE73-956266AEF72B}" dt="2018-01-31T05:53:05.258" v="712" actId="167"/>
          <ac:picMkLst>
            <pc:docMk/>
            <pc:sldMk cId="4148932763" sldId="295"/>
            <ac:picMk id="5" creationId="{539D8D9C-87E6-4DF7-B1A9-2AA53D5AB4EB}"/>
          </ac:picMkLst>
        </pc:picChg>
        <pc:picChg chg="add mod">
          <ac:chgData name="Jordan Roberts" userId="6ef9dc3aede74c2a" providerId="LiveId" clId="{B53496F0-88DD-44BD-AE73-956266AEF72B}" dt="2018-01-31T05:54:33.477" v="717" actId="1440"/>
          <ac:picMkLst>
            <pc:docMk/>
            <pc:sldMk cId="4148932763" sldId="295"/>
            <ac:picMk id="7" creationId="{839D2C81-3A3B-40C6-B6FC-A4ABB0184E91}"/>
          </ac:picMkLst>
        </pc:picChg>
        <pc:picChg chg="add mod">
          <ac:chgData name="Jordan Roberts" userId="6ef9dc3aede74c2a" providerId="LiveId" clId="{B53496F0-88DD-44BD-AE73-956266AEF72B}" dt="2018-01-31T05:55:13.814" v="722" actId="1076"/>
          <ac:picMkLst>
            <pc:docMk/>
            <pc:sldMk cId="4148932763" sldId="295"/>
            <ac:picMk id="9" creationId="{CB277226-A3CA-4AE7-BC06-A039616020D0}"/>
          </ac:picMkLst>
        </pc:picChg>
      </pc:sldChg>
      <pc:sldChg chg="modSp add ord">
        <pc:chgData name="Jordan Roberts" userId="6ef9dc3aede74c2a" providerId="LiveId" clId="{B53496F0-88DD-44BD-AE73-956266AEF72B}" dt="2018-01-31T06:01:42.856" v="967" actId="27636"/>
        <pc:sldMkLst>
          <pc:docMk/>
          <pc:sldMk cId="3341899625" sldId="296"/>
        </pc:sldMkLst>
        <pc:spChg chg="mod">
          <ac:chgData name="Jordan Roberts" userId="6ef9dc3aede74c2a" providerId="LiveId" clId="{B53496F0-88DD-44BD-AE73-956266AEF72B}" dt="2018-01-31T06:01:42.856" v="967" actId="27636"/>
          <ac:spMkLst>
            <pc:docMk/>
            <pc:sldMk cId="3341899625" sldId="296"/>
            <ac:spMk id="3" creationId="{00000000-0000-0000-0000-000000000000}"/>
          </ac:spMkLst>
        </pc:spChg>
      </pc:sldChg>
      <pc:sldChg chg="modSp add">
        <pc:chgData name="Jordan Roberts" userId="6ef9dc3aede74c2a" providerId="LiveId" clId="{B53496F0-88DD-44BD-AE73-956266AEF72B}" dt="2018-01-31T06:01:29.430" v="959" actId="255"/>
        <pc:sldMkLst>
          <pc:docMk/>
          <pc:sldMk cId="3156291902" sldId="297"/>
        </pc:sldMkLst>
        <pc:spChg chg="mod">
          <ac:chgData name="Jordan Roberts" userId="6ef9dc3aede74c2a" providerId="LiveId" clId="{B53496F0-88DD-44BD-AE73-956266AEF72B}" dt="2018-01-31T05:58:51.254" v="864" actId="5793"/>
          <ac:spMkLst>
            <pc:docMk/>
            <pc:sldMk cId="3156291902" sldId="297"/>
            <ac:spMk id="2" creationId="{00000000-0000-0000-0000-000000000000}"/>
          </ac:spMkLst>
        </pc:spChg>
        <pc:spChg chg="mod">
          <ac:chgData name="Jordan Roberts" userId="6ef9dc3aede74c2a" providerId="LiveId" clId="{B53496F0-88DD-44BD-AE73-956266AEF72B}" dt="2018-01-31T06:01:29.430" v="959" actId="255"/>
          <ac:spMkLst>
            <pc:docMk/>
            <pc:sldMk cId="3156291902" sldId="297"/>
            <ac:spMk id="3" creationId="{00000000-0000-0000-0000-000000000000}"/>
          </ac:spMkLst>
        </pc:spChg>
      </pc:sldChg>
      <pc:sldChg chg="modSp add ord">
        <pc:chgData name="Jordan Roberts" userId="6ef9dc3aede74c2a" providerId="LiveId" clId="{B53496F0-88DD-44BD-AE73-956266AEF72B}" dt="2018-01-31T06:01:14.349" v="955" actId="27636"/>
        <pc:sldMkLst>
          <pc:docMk/>
          <pc:sldMk cId="3168013861" sldId="298"/>
        </pc:sldMkLst>
        <pc:spChg chg="mod">
          <ac:chgData name="Jordan Roberts" userId="6ef9dc3aede74c2a" providerId="LiveId" clId="{B53496F0-88DD-44BD-AE73-956266AEF72B}" dt="2018-01-31T05:59:09.991" v="885" actId="20577"/>
          <ac:spMkLst>
            <pc:docMk/>
            <pc:sldMk cId="3168013861" sldId="298"/>
            <ac:spMk id="2" creationId="{00000000-0000-0000-0000-000000000000}"/>
          </ac:spMkLst>
        </pc:spChg>
        <pc:spChg chg="mod">
          <ac:chgData name="Jordan Roberts" userId="6ef9dc3aede74c2a" providerId="LiveId" clId="{B53496F0-88DD-44BD-AE73-956266AEF72B}" dt="2018-01-31T06:01:14.349" v="955" actId="27636"/>
          <ac:spMkLst>
            <pc:docMk/>
            <pc:sldMk cId="3168013861" sldId="298"/>
            <ac:spMk id="3" creationId="{00000000-0000-0000-0000-000000000000}"/>
          </ac:spMkLst>
        </pc:spChg>
      </pc:sldChg>
      <pc:sldChg chg="add">
        <pc:chgData name="Jordan Roberts" userId="6ef9dc3aede74c2a" providerId="LiveId" clId="{B53496F0-88DD-44BD-AE73-956266AEF72B}" dt="2018-01-31T06:02:49.965" v="1036"/>
        <pc:sldMkLst>
          <pc:docMk/>
          <pc:sldMk cId="1544776617"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36E77-5581-4BA9-9A0D-83D3FBA11B17}"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64EC6-CB53-4E5A-B09A-39DCD168B18D}" type="slidenum">
              <a:rPr lang="en-US" smtClean="0"/>
              <a:t>‹#›</a:t>
            </a:fld>
            <a:endParaRPr lang="en-US"/>
          </a:p>
        </p:txBody>
      </p:sp>
    </p:spTree>
    <p:extLst>
      <p:ext uri="{BB962C8B-B14F-4D97-AF65-F5344CB8AC3E}">
        <p14:creationId xmlns:p14="http://schemas.microsoft.com/office/powerpoint/2010/main" val="93350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 might we need facts?  What’s our end goal?</a:t>
            </a:r>
            <a:r>
              <a:rPr lang="en-US" baseline="0" dirty="0"/>
              <a:t>  To settle claims.  </a:t>
            </a:r>
            <a:endParaRPr lang="en-US" dirty="0"/>
          </a:p>
        </p:txBody>
      </p:sp>
      <p:sp>
        <p:nvSpPr>
          <p:cNvPr id="4" name="Slide Number Placeholder 3"/>
          <p:cNvSpPr>
            <a:spLocks noGrp="1"/>
          </p:cNvSpPr>
          <p:nvPr>
            <p:ph type="sldNum" sz="quarter" idx="10"/>
          </p:nvPr>
        </p:nvSpPr>
        <p:spPr/>
        <p:txBody>
          <a:bodyPr/>
          <a:lstStyle/>
          <a:p>
            <a:fld id="{D2F64EC6-CB53-4E5A-B09A-39DCD168B18D}" type="slidenum">
              <a:rPr lang="en-US" smtClean="0"/>
              <a:t>6</a:t>
            </a:fld>
            <a:endParaRPr lang="en-US"/>
          </a:p>
        </p:txBody>
      </p:sp>
    </p:spTree>
    <p:extLst>
      <p:ext uri="{BB962C8B-B14F-4D97-AF65-F5344CB8AC3E}">
        <p14:creationId xmlns:p14="http://schemas.microsoft.com/office/powerpoint/2010/main" val="222692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 might we need facts?  What’s our end goal?</a:t>
            </a:r>
            <a:r>
              <a:rPr lang="en-US" baseline="0" dirty="0"/>
              <a:t>  To settle claims.  </a:t>
            </a:r>
            <a:endParaRPr lang="en-US" dirty="0"/>
          </a:p>
        </p:txBody>
      </p:sp>
      <p:sp>
        <p:nvSpPr>
          <p:cNvPr id="4" name="Slide Number Placeholder 3"/>
          <p:cNvSpPr>
            <a:spLocks noGrp="1"/>
          </p:cNvSpPr>
          <p:nvPr>
            <p:ph type="sldNum" sz="quarter" idx="10"/>
          </p:nvPr>
        </p:nvSpPr>
        <p:spPr/>
        <p:txBody>
          <a:bodyPr/>
          <a:lstStyle/>
          <a:p>
            <a:fld id="{D2F64EC6-CB53-4E5A-B09A-39DCD168B18D}" type="slidenum">
              <a:rPr lang="en-US" smtClean="0"/>
              <a:t>7</a:t>
            </a:fld>
            <a:endParaRPr lang="en-US"/>
          </a:p>
        </p:txBody>
      </p:sp>
    </p:spTree>
    <p:extLst>
      <p:ext uri="{BB962C8B-B14F-4D97-AF65-F5344CB8AC3E}">
        <p14:creationId xmlns:p14="http://schemas.microsoft.com/office/powerpoint/2010/main" val="119683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4/19/2023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4/19/2023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finitions.uslegal.com/l/liability/" TargetMode="External"/><Relationship Id="rId2" Type="http://schemas.openxmlformats.org/officeDocument/2006/relationships/hyperlink" Target="http://dictionary.law.com/Default.aspx?selected=1151" TargetMode="External"/><Relationship Id="rId1" Type="http://schemas.openxmlformats.org/officeDocument/2006/relationships/slideLayout" Target="../slideLayouts/slideLayout2.xml"/><Relationship Id="rId6" Type="http://schemas.openxmlformats.org/officeDocument/2006/relationships/hyperlink" Target="https://definitions.uslegal.com/p/proximate-cause/" TargetMode="External"/><Relationship Id="rId5" Type="http://schemas.openxmlformats.org/officeDocument/2006/relationships/hyperlink" Target="https://www.law.cornell.edu/wex/negligence" TargetMode="External"/><Relationship Id="rId4" Type="http://schemas.openxmlformats.org/officeDocument/2006/relationships/hyperlink" Target="https://definitions.uslegal.com/n/neglige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Legal</a:t>
            </a:r>
            <a:br>
              <a:rPr lang="en-US" dirty="0"/>
            </a:br>
            <a:r>
              <a:rPr lang="en-US" dirty="0"/>
              <a:t>Liability </a:t>
            </a:r>
          </a:p>
        </p:txBody>
      </p:sp>
      <p:sp>
        <p:nvSpPr>
          <p:cNvPr id="3" name="Subtitle 2"/>
          <p:cNvSpPr>
            <a:spLocks noGrp="1"/>
          </p:cNvSpPr>
          <p:nvPr>
            <p:ph type="subTitle" idx="1"/>
          </p:nvPr>
        </p:nvSpPr>
        <p:spPr/>
        <p:txBody>
          <a:bodyPr/>
          <a:lstStyle/>
          <a:p>
            <a:pPr algn="r"/>
            <a:r>
              <a:rPr lang="en-US" dirty="0"/>
              <a:t>-Jordan Roberts</a:t>
            </a:r>
          </a:p>
        </p:txBody>
      </p:sp>
    </p:spTree>
    <p:extLst>
      <p:ext uri="{BB962C8B-B14F-4D97-AF65-F5344CB8AC3E}">
        <p14:creationId xmlns:p14="http://schemas.microsoft.com/office/powerpoint/2010/main" val="1431385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lstStyle/>
          <a:p>
            <a:r>
              <a:rPr lang="en-US" dirty="0"/>
              <a:t>How is a duty determined?</a:t>
            </a:r>
            <a:br>
              <a:rPr lang="en-US" dirty="0"/>
            </a:br>
            <a:endParaRPr lang="en-US" dirty="0"/>
          </a:p>
        </p:txBody>
      </p:sp>
      <p:sp>
        <p:nvSpPr>
          <p:cNvPr id="3" name="Content Placeholder 2"/>
          <p:cNvSpPr>
            <a:spLocks noGrp="1"/>
          </p:cNvSpPr>
          <p:nvPr>
            <p:ph idx="1"/>
          </p:nvPr>
        </p:nvSpPr>
        <p:spPr/>
        <p:txBody>
          <a:bodyPr/>
          <a:lstStyle/>
          <a:p>
            <a:r>
              <a:rPr lang="en-US" dirty="0"/>
              <a:t>Traffic laws and statutes</a:t>
            </a:r>
          </a:p>
          <a:p>
            <a:r>
              <a:rPr lang="en-US" dirty="0"/>
              <a:t>Reasonable, prudent person</a:t>
            </a:r>
          </a:p>
          <a:p>
            <a:r>
              <a:rPr lang="en-US" dirty="0"/>
              <a:t>Street signs or lack thereof</a:t>
            </a:r>
          </a:p>
          <a:p>
            <a:r>
              <a:rPr lang="en-US" dirty="0"/>
              <a:t>Customs of the area</a:t>
            </a:r>
          </a:p>
          <a:p>
            <a:r>
              <a:rPr lang="en-US" dirty="0"/>
              <a:t>Driver’s education</a:t>
            </a:r>
          </a:p>
        </p:txBody>
      </p:sp>
    </p:spTree>
    <p:extLst>
      <p:ext uri="{BB962C8B-B14F-4D97-AF65-F5344CB8AC3E}">
        <p14:creationId xmlns:p14="http://schemas.microsoft.com/office/powerpoint/2010/main" val="336668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Proximate Cause</a:t>
            </a:r>
          </a:p>
        </p:txBody>
      </p:sp>
      <p:sp>
        <p:nvSpPr>
          <p:cNvPr id="3" name="Content Placeholder 2"/>
          <p:cNvSpPr>
            <a:spLocks noGrp="1"/>
          </p:cNvSpPr>
          <p:nvPr>
            <p:ph idx="1"/>
          </p:nvPr>
        </p:nvSpPr>
        <p:spPr/>
        <p:txBody>
          <a:bodyPr/>
          <a:lstStyle/>
          <a:p>
            <a:r>
              <a:rPr lang="en-US" dirty="0"/>
              <a:t>What does it mean? This is the closest factor to causing an accident. Your action of following too closely to the car in front of you is the proximate cause of you rear-ending it. Your action of turning right from the left turn lane is the proximate cause of that accident.</a:t>
            </a:r>
          </a:p>
          <a:p>
            <a:endParaRPr lang="en-US" sz="500" dirty="0"/>
          </a:p>
          <a:p>
            <a:r>
              <a:rPr lang="en-US" dirty="0"/>
              <a:t>How does it work? The best way to describe this is by way of a chain. All actions in the chain lead to the accident. What one link in the chain, if broken, prevents the accident from happening more than any other link? That is the proximate cause.</a:t>
            </a:r>
          </a:p>
        </p:txBody>
      </p:sp>
    </p:spTree>
    <p:extLst>
      <p:ext uri="{BB962C8B-B14F-4D97-AF65-F5344CB8AC3E}">
        <p14:creationId xmlns:p14="http://schemas.microsoft.com/office/powerpoint/2010/main" val="275746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9D8D9C-87E6-4DF7-B1A9-2AA53D5AB4EB}"/>
              </a:ext>
            </a:extLst>
          </p:cNvPr>
          <p:cNvPicPr>
            <a:picLocks noGrp="1" noChangeAspect="1"/>
          </p:cNvPicPr>
          <p:nvPr>
            <p:ph idx="1"/>
          </p:nvPr>
        </p:nvPicPr>
        <p:blipFill>
          <a:blip r:embed="rId2"/>
          <a:stretch>
            <a:fillRect/>
          </a:stretch>
        </p:blipFill>
        <p:spPr>
          <a:xfrm>
            <a:off x="2433520" y="1853754"/>
            <a:ext cx="7639392" cy="4297158"/>
          </a:xfrm>
        </p:spPr>
      </p:pic>
      <p:sp>
        <p:nvSpPr>
          <p:cNvPr id="2" name="Title 1"/>
          <p:cNvSpPr>
            <a:spLocks noGrp="1"/>
          </p:cNvSpPr>
          <p:nvPr>
            <p:ph type="title"/>
          </p:nvPr>
        </p:nvSpPr>
        <p:spPr/>
        <p:txBody>
          <a:bodyPr>
            <a:normAutofit/>
          </a:bodyPr>
          <a:lstStyle/>
          <a:p>
            <a:r>
              <a:rPr lang="en-US" dirty="0"/>
              <a:t>3. Proximate Cause</a:t>
            </a:r>
          </a:p>
        </p:txBody>
      </p:sp>
      <p:pic>
        <p:nvPicPr>
          <p:cNvPr id="7" name="Picture 6">
            <a:extLst>
              <a:ext uri="{FF2B5EF4-FFF2-40B4-BE49-F238E27FC236}">
                <a16:creationId xmlns:a16="http://schemas.microsoft.com/office/drawing/2014/main" id="{839D2C81-3A3B-40C6-B6FC-A4ABB0184E91}"/>
              </a:ext>
            </a:extLst>
          </p:cNvPr>
          <p:cNvPicPr>
            <a:picLocks noChangeAspect="1"/>
          </p:cNvPicPr>
          <p:nvPr/>
        </p:nvPicPr>
        <p:blipFill>
          <a:blip r:embed="rId3"/>
          <a:stretch>
            <a:fillRect/>
          </a:stretch>
        </p:blipFill>
        <p:spPr>
          <a:xfrm>
            <a:off x="8732112" y="0"/>
            <a:ext cx="3459888" cy="6150912"/>
          </a:xfrm>
          <a:prstGeom prst="rect">
            <a:avLst/>
          </a:prstGeom>
          <a:ln>
            <a:noFill/>
          </a:ln>
          <a:effectLst>
            <a:softEdge rad="112500"/>
          </a:effectLst>
        </p:spPr>
      </p:pic>
      <p:pic>
        <p:nvPicPr>
          <p:cNvPr id="9" name="Picture 8">
            <a:extLst>
              <a:ext uri="{FF2B5EF4-FFF2-40B4-BE49-F238E27FC236}">
                <a16:creationId xmlns:a16="http://schemas.microsoft.com/office/drawing/2014/main" id="{CB277226-A3CA-4AE7-BC06-A039616020D0}"/>
              </a:ext>
            </a:extLst>
          </p:cNvPr>
          <p:cNvPicPr>
            <a:picLocks noChangeAspect="1"/>
          </p:cNvPicPr>
          <p:nvPr/>
        </p:nvPicPr>
        <p:blipFill>
          <a:blip r:embed="rId4"/>
          <a:stretch>
            <a:fillRect/>
          </a:stretch>
        </p:blipFill>
        <p:spPr>
          <a:xfrm>
            <a:off x="-168264" y="1853754"/>
            <a:ext cx="4574703" cy="2573270"/>
          </a:xfrm>
          <a:prstGeom prst="rect">
            <a:avLst/>
          </a:prstGeom>
        </p:spPr>
      </p:pic>
    </p:spTree>
    <p:extLst>
      <p:ext uri="{BB962C8B-B14F-4D97-AF65-F5344CB8AC3E}">
        <p14:creationId xmlns:p14="http://schemas.microsoft.com/office/powerpoint/2010/main" val="41489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Proximate Cause</a:t>
            </a:r>
          </a:p>
        </p:txBody>
      </p:sp>
      <p:sp>
        <p:nvSpPr>
          <p:cNvPr id="3" name="Content Placeholder 2"/>
          <p:cNvSpPr>
            <a:spLocks noGrp="1"/>
          </p:cNvSpPr>
          <p:nvPr>
            <p:ph idx="1"/>
          </p:nvPr>
        </p:nvSpPr>
        <p:spPr/>
        <p:txBody>
          <a:bodyPr>
            <a:normAutofit lnSpcReduction="10000"/>
          </a:bodyPr>
          <a:lstStyle/>
          <a:p>
            <a:pPr fontAlgn="ctr"/>
            <a:r>
              <a:rPr lang="en-US" dirty="0"/>
              <a:t>This is a tough concept so let’s do some review and research about it.</a:t>
            </a:r>
          </a:p>
          <a:p>
            <a:pPr fontAlgn="ctr"/>
            <a:endParaRPr lang="en-US" sz="500" dirty="0"/>
          </a:p>
          <a:p>
            <a:pPr fontAlgn="ctr"/>
            <a:r>
              <a:rPr lang="en-US" dirty="0"/>
              <a:t>“[Proximate cause] is an act or omission that is considered in law to result in a consequence, so that liability can be imposed on the actor. It is the cause that directly produces an event. The event would not have occurred but for the cause (definitions.uslegal.com). </a:t>
            </a:r>
          </a:p>
          <a:p>
            <a:pPr fontAlgn="ctr"/>
            <a:endParaRPr lang="en-US" sz="500" dirty="0"/>
          </a:p>
          <a:p>
            <a:pPr fontAlgn="ctr"/>
            <a:r>
              <a:rPr lang="en-US" dirty="0"/>
              <a:t>Hint - there can be more than one proximate cause. If two cars back out of parking spaces simultaneously and collide in the middle of a parking lot, both drivers’ inattentive backing = the proximate cause</a:t>
            </a:r>
          </a:p>
        </p:txBody>
      </p:sp>
    </p:spTree>
    <p:extLst>
      <p:ext uri="{BB962C8B-B14F-4D97-AF65-F5344CB8AC3E}">
        <p14:creationId xmlns:p14="http://schemas.microsoft.com/office/powerpoint/2010/main" val="334189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Proximate Cause Examples…</a:t>
            </a:r>
          </a:p>
        </p:txBody>
      </p:sp>
      <p:sp>
        <p:nvSpPr>
          <p:cNvPr id="3" name="Content Placeholder 2"/>
          <p:cNvSpPr>
            <a:spLocks noGrp="1"/>
          </p:cNvSpPr>
          <p:nvPr>
            <p:ph idx="1"/>
          </p:nvPr>
        </p:nvSpPr>
        <p:spPr/>
        <p:txBody>
          <a:bodyPr/>
          <a:lstStyle/>
          <a:p>
            <a:pPr fontAlgn="ctr"/>
            <a:r>
              <a:rPr lang="en-US" dirty="0"/>
              <a:t>You back out of your parking spot and begin traveling down the parking aisle. You don’t see a large vehicle parked with its rear tire sucking out of the spot and run into it. What’s the proximate cause?</a:t>
            </a:r>
          </a:p>
          <a:p>
            <a:pPr fontAlgn="ctr"/>
            <a:endParaRPr lang="en-US" sz="500" dirty="0"/>
          </a:p>
          <a:p>
            <a:pPr fontAlgn="ctr"/>
            <a:r>
              <a:rPr lang="en-US" dirty="0"/>
              <a:t>You are going 50 mph in a 45 mph zone and enter an intersection on a green light when the other driver runs his red light and strikes you. What is the proximate cause?</a:t>
            </a:r>
          </a:p>
          <a:p>
            <a:pPr fontAlgn="ctr"/>
            <a:endParaRPr lang="en-US" sz="500" dirty="0"/>
          </a:p>
          <a:p>
            <a:pPr fontAlgn="ctr"/>
            <a:r>
              <a:rPr lang="en-US" dirty="0"/>
              <a:t>Does the answer above change of you are going 80 mph in a 45 mph zone?</a:t>
            </a:r>
          </a:p>
        </p:txBody>
      </p:sp>
    </p:spTree>
    <p:extLst>
      <p:ext uri="{BB962C8B-B14F-4D97-AF65-F5344CB8AC3E}">
        <p14:creationId xmlns:p14="http://schemas.microsoft.com/office/powerpoint/2010/main" val="315629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Damages</a:t>
            </a:r>
          </a:p>
        </p:txBody>
      </p:sp>
      <p:sp>
        <p:nvSpPr>
          <p:cNvPr id="3" name="Content Placeholder 2"/>
          <p:cNvSpPr>
            <a:spLocks noGrp="1"/>
          </p:cNvSpPr>
          <p:nvPr>
            <p:ph idx="1"/>
          </p:nvPr>
        </p:nvSpPr>
        <p:spPr/>
        <p:txBody>
          <a:bodyPr>
            <a:normAutofit/>
          </a:bodyPr>
          <a:lstStyle/>
          <a:p>
            <a:r>
              <a:rPr lang="en-US" dirty="0"/>
              <a:t>What does it mean? Damages are real expenses one incurs as a result of an accident.</a:t>
            </a:r>
          </a:p>
          <a:p>
            <a:endParaRPr lang="en-US" sz="500" dirty="0"/>
          </a:p>
          <a:p>
            <a:r>
              <a:rPr lang="en-US" dirty="0"/>
              <a:t> Technically, the direct result of owing/breaching a duty and holding the proximate cause are damages. </a:t>
            </a:r>
          </a:p>
          <a:p>
            <a:endParaRPr lang="en-US" sz="500" dirty="0"/>
          </a:p>
          <a:p>
            <a:r>
              <a:rPr lang="en-US" dirty="0"/>
              <a:t>How does it work? Using the scenarios above, the rear bumper of the car you rear-ended is damage. The side of the vehicle you turn into is damage. Injuries can also be considered damages.</a:t>
            </a:r>
          </a:p>
        </p:txBody>
      </p:sp>
    </p:spTree>
    <p:extLst>
      <p:ext uri="{BB962C8B-B14F-4D97-AF65-F5344CB8AC3E}">
        <p14:creationId xmlns:p14="http://schemas.microsoft.com/office/powerpoint/2010/main" val="316801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normAutofit/>
          </a:bodyPr>
          <a:lstStyle/>
          <a:p>
            <a:r>
              <a:rPr lang="en-US" dirty="0"/>
              <a:t>Is this </a:t>
            </a:r>
            <a:r>
              <a:rPr lang="en-US" dirty="0">
                <a:solidFill>
                  <a:schemeClr val="bg1"/>
                </a:solidFill>
                <a:highlight>
                  <a:srgbClr val="000000"/>
                </a:highlight>
              </a:rPr>
              <a:t>black</a:t>
            </a:r>
            <a:r>
              <a:rPr lang="en-US" dirty="0"/>
              <a:t> and white or </a:t>
            </a:r>
            <a:r>
              <a:rPr lang="en-US" dirty="0">
                <a:highlight>
                  <a:srgbClr val="808080"/>
                </a:highlight>
              </a:rPr>
              <a:t>grey</a:t>
            </a:r>
            <a:r>
              <a:rPr lang="en-US" dirty="0"/>
              <a:t>?</a:t>
            </a:r>
          </a:p>
        </p:txBody>
      </p:sp>
      <p:sp>
        <p:nvSpPr>
          <p:cNvPr id="3" name="Content Placeholder 2"/>
          <p:cNvSpPr>
            <a:spLocks noGrp="1"/>
          </p:cNvSpPr>
          <p:nvPr>
            <p:ph idx="1"/>
          </p:nvPr>
        </p:nvSpPr>
        <p:spPr/>
        <p:txBody>
          <a:bodyPr/>
          <a:lstStyle/>
          <a:p>
            <a:pPr fontAlgn="ctr"/>
            <a:r>
              <a:rPr lang="en-US" dirty="0"/>
              <a:t>It’s all grey-</a:t>
            </a:r>
            <a:r>
              <a:rPr lang="en-US" dirty="0" err="1"/>
              <a:t>vy</a:t>
            </a:r>
            <a:r>
              <a:rPr lang="en-US" dirty="0"/>
              <a:t>… It is subjective because the proximate cause may or may not be clear.</a:t>
            </a:r>
          </a:p>
          <a:p>
            <a:pPr fontAlgn="ctr"/>
            <a:endParaRPr lang="en-US" sz="500" dirty="0"/>
          </a:p>
          <a:p>
            <a:pPr fontAlgn="ctr"/>
            <a:r>
              <a:rPr lang="en-US" dirty="0"/>
              <a:t>There can be multiple proximate causes or (in the case of an almost-accident) no proximate cause.</a:t>
            </a:r>
          </a:p>
          <a:p>
            <a:pPr fontAlgn="ctr"/>
            <a:endParaRPr lang="en-US" sz="500" dirty="0"/>
          </a:p>
          <a:p>
            <a:pPr fontAlgn="ctr"/>
            <a:r>
              <a:rPr lang="en-US" dirty="0"/>
              <a:t>Liability is clear and final after a judge or jury issues a ruling in a lawsuit but not until then. Liability may change as we gather more information about an accident (more on that in the next lesson).</a:t>
            </a:r>
          </a:p>
        </p:txBody>
      </p:sp>
    </p:spTree>
    <p:extLst>
      <p:ext uri="{BB962C8B-B14F-4D97-AF65-F5344CB8AC3E}">
        <p14:creationId xmlns:p14="http://schemas.microsoft.com/office/powerpoint/2010/main" val="81188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Comparative Negligence:</a:t>
            </a:r>
            <a:br>
              <a:rPr lang="en-US" dirty="0"/>
            </a:br>
            <a:r>
              <a:rPr lang="en-US" dirty="0"/>
              <a:t>Multiple Proximate Causes</a:t>
            </a:r>
            <a:br>
              <a:rPr lang="en-US" dirty="0"/>
            </a:br>
            <a:endParaRPr lang="en-US" dirty="0"/>
          </a:p>
        </p:txBody>
      </p:sp>
      <p:sp>
        <p:nvSpPr>
          <p:cNvPr id="3" name="Content Placeholder 2"/>
          <p:cNvSpPr>
            <a:spLocks noGrp="1"/>
          </p:cNvSpPr>
          <p:nvPr>
            <p:ph idx="1"/>
          </p:nvPr>
        </p:nvSpPr>
        <p:spPr/>
        <p:txBody>
          <a:bodyPr/>
          <a:lstStyle/>
          <a:p>
            <a:r>
              <a:rPr lang="en-US" dirty="0"/>
              <a:t>You will encounter many situations where there are multiple proximate causes. We will discuss them in detail in upcoming lessons.</a:t>
            </a:r>
          </a:p>
          <a:p>
            <a:endParaRPr lang="en-US" sz="500" dirty="0"/>
          </a:p>
          <a:p>
            <a:r>
              <a:rPr lang="en-US" dirty="0"/>
              <a:t>In general, the causes are weighed in severity against one another. </a:t>
            </a:r>
          </a:p>
          <a:p>
            <a:endParaRPr lang="en-US" sz="500" dirty="0"/>
          </a:p>
          <a:p>
            <a:r>
              <a:rPr lang="en-US" dirty="0"/>
              <a:t>When there are two parties somewhat at-fault for a loss, we call is comparative negligence. States vary in how they allow for and handle this concept.</a:t>
            </a:r>
          </a:p>
        </p:txBody>
      </p:sp>
    </p:spTree>
    <p:extLst>
      <p:ext uri="{BB962C8B-B14F-4D97-AF65-F5344CB8AC3E}">
        <p14:creationId xmlns:p14="http://schemas.microsoft.com/office/powerpoint/2010/main" val="2033822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E66A-EF60-4A74-A1C9-558EB3F1A1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D3E01C-A629-4AC3-8869-ADEE0C05DD0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44776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195D-B32B-4BC3-AEC4-001F2ABFD32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643DE89-B722-43F1-A2A3-2CDED2EB21ED}"/>
              </a:ext>
            </a:extLst>
          </p:cNvPr>
          <p:cNvSpPr>
            <a:spLocks noGrp="1"/>
          </p:cNvSpPr>
          <p:nvPr>
            <p:ph idx="1"/>
          </p:nvPr>
        </p:nvSpPr>
        <p:spPr>
          <a:xfrm>
            <a:off x="1451579" y="2015732"/>
            <a:ext cx="9603275" cy="4125424"/>
          </a:xfrm>
        </p:spPr>
        <p:txBody>
          <a:bodyPr>
            <a:normAutofit/>
          </a:bodyPr>
          <a:lstStyle/>
          <a:p>
            <a:r>
              <a:rPr lang="en-US" dirty="0"/>
              <a:t>Photographs, in order of appearance</a:t>
            </a:r>
          </a:p>
          <a:p>
            <a:r>
              <a:rPr lang="en-US" dirty="0">
                <a:hlinkClick r:id="rId2"/>
              </a:rPr>
              <a:t>http://dictionary.law.com/Default.aspx?selected=1151</a:t>
            </a:r>
            <a:r>
              <a:rPr lang="en-US" dirty="0"/>
              <a:t> </a:t>
            </a:r>
          </a:p>
          <a:p>
            <a:r>
              <a:rPr lang="en-US" dirty="0"/>
              <a:t>Liability Law and Legal Definition. </a:t>
            </a:r>
            <a:r>
              <a:rPr lang="en-US" dirty="0">
                <a:hlinkClick r:id="rId3"/>
              </a:rPr>
              <a:t>https://definitions.uslegal.com/l/liability/</a:t>
            </a:r>
            <a:r>
              <a:rPr lang="en-US" dirty="0"/>
              <a:t> </a:t>
            </a:r>
          </a:p>
          <a:p>
            <a:r>
              <a:rPr lang="en-US" dirty="0"/>
              <a:t>Negligence Law and Legal Definition. </a:t>
            </a:r>
            <a:r>
              <a:rPr lang="en-US" dirty="0">
                <a:hlinkClick r:id="rId4"/>
              </a:rPr>
              <a:t>https://definitions.uslegal.com/n/negligence/</a:t>
            </a:r>
            <a:r>
              <a:rPr lang="en-US" dirty="0"/>
              <a:t> </a:t>
            </a:r>
          </a:p>
          <a:p>
            <a:r>
              <a:rPr lang="en-US" dirty="0"/>
              <a:t>Negligence. </a:t>
            </a:r>
            <a:r>
              <a:rPr lang="en-US" dirty="0">
                <a:hlinkClick r:id="rId5"/>
              </a:rPr>
              <a:t>https://www.law.cornell.edu/wex/negligence</a:t>
            </a:r>
            <a:r>
              <a:rPr lang="en-US" dirty="0"/>
              <a:t> </a:t>
            </a:r>
          </a:p>
          <a:p>
            <a:r>
              <a:rPr lang="en-US" dirty="0"/>
              <a:t>Proximate Cause Law and Legal Definition. </a:t>
            </a:r>
            <a:r>
              <a:rPr lang="en-US" dirty="0">
                <a:hlinkClick r:id="rId6"/>
              </a:rPr>
              <a:t>https://definitions.uslegal.com/p/proximate-cause/</a:t>
            </a:r>
            <a:r>
              <a:rPr lang="en-US" dirty="0"/>
              <a:t> </a:t>
            </a:r>
          </a:p>
        </p:txBody>
      </p:sp>
    </p:spTree>
    <p:extLst>
      <p:ext uri="{BB962C8B-B14F-4D97-AF65-F5344CB8AC3E}">
        <p14:creationId xmlns:p14="http://schemas.microsoft.com/office/powerpoint/2010/main" val="221014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BB42F-3442-42B8-B3F9-96BBF73F44B5}"/>
              </a:ext>
            </a:extLst>
          </p:cNvPr>
          <p:cNvPicPr>
            <a:picLocks noChangeAspect="1"/>
          </p:cNvPicPr>
          <p:nvPr/>
        </p:nvPicPr>
        <p:blipFill>
          <a:blip r:embed="rId2"/>
          <a:stretch>
            <a:fillRect/>
          </a:stretch>
        </p:blipFill>
        <p:spPr>
          <a:xfrm>
            <a:off x="1565139" y="305810"/>
            <a:ext cx="9376154" cy="5860096"/>
          </a:xfrm>
          <a:prstGeom prst="rect">
            <a:avLst/>
          </a:prstGeom>
        </p:spPr>
      </p:pic>
      <p:sp>
        <p:nvSpPr>
          <p:cNvPr id="2" name="Title 1"/>
          <p:cNvSpPr>
            <a:spLocks noGrp="1"/>
          </p:cNvSpPr>
          <p:nvPr>
            <p:ph type="title"/>
          </p:nvPr>
        </p:nvSpPr>
        <p:spPr>
          <a:xfrm>
            <a:off x="1451579" y="804520"/>
            <a:ext cx="9603275" cy="626716"/>
          </a:xfrm>
        </p:spPr>
        <p:txBody>
          <a:bodyPr/>
          <a:lstStyle/>
          <a:p>
            <a:endParaRPr lang="en-US" dirty="0"/>
          </a:p>
        </p:txBody>
      </p:sp>
      <p:pic>
        <p:nvPicPr>
          <p:cNvPr id="5" name="Picture 4">
            <a:extLst>
              <a:ext uri="{FF2B5EF4-FFF2-40B4-BE49-F238E27FC236}">
                <a16:creationId xmlns:a16="http://schemas.microsoft.com/office/drawing/2014/main" id="{32867F16-79FD-4446-A892-FE96767D0E89}"/>
              </a:ext>
            </a:extLst>
          </p:cNvPr>
          <p:cNvPicPr>
            <a:picLocks noChangeAspect="1"/>
          </p:cNvPicPr>
          <p:nvPr/>
        </p:nvPicPr>
        <p:blipFill>
          <a:blip r:embed="rId3"/>
          <a:stretch>
            <a:fillRect/>
          </a:stretch>
        </p:blipFill>
        <p:spPr>
          <a:xfrm>
            <a:off x="5699760" y="2514021"/>
            <a:ext cx="6492240" cy="3651885"/>
          </a:xfrm>
          <a:prstGeom prst="rect">
            <a:avLst/>
          </a:prstGeom>
        </p:spPr>
      </p:pic>
      <p:pic>
        <p:nvPicPr>
          <p:cNvPr id="7" name="Picture 6">
            <a:extLst>
              <a:ext uri="{FF2B5EF4-FFF2-40B4-BE49-F238E27FC236}">
                <a16:creationId xmlns:a16="http://schemas.microsoft.com/office/drawing/2014/main" id="{BB694596-CBCE-4166-8C55-249F7EE85CE8}"/>
              </a:ext>
            </a:extLst>
          </p:cNvPr>
          <p:cNvPicPr>
            <a:picLocks noChangeAspect="1"/>
          </p:cNvPicPr>
          <p:nvPr/>
        </p:nvPicPr>
        <p:blipFill>
          <a:blip r:embed="rId4"/>
          <a:stretch>
            <a:fillRect/>
          </a:stretch>
        </p:blipFill>
        <p:spPr>
          <a:xfrm>
            <a:off x="6339840" y="0"/>
            <a:ext cx="5852160" cy="3901440"/>
          </a:xfrm>
          <a:prstGeom prst="rect">
            <a:avLst/>
          </a:prstGeom>
        </p:spPr>
      </p:pic>
    </p:spTree>
    <p:extLst>
      <p:ext uri="{BB962C8B-B14F-4D97-AF65-F5344CB8AC3E}">
        <p14:creationId xmlns:p14="http://schemas.microsoft.com/office/powerpoint/2010/main" val="402566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lstStyle/>
          <a:p>
            <a:r>
              <a:rPr lang="en-US" dirty="0"/>
              <a:t>If this customer calls you…</a:t>
            </a:r>
          </a:p>
        </p:txBody>
      </p:sp>
      <p:sp>
        <p:nvSpPr>
          <p:cNvPr id="3" name="Content Placeholder 2"/>
          <p:cNvSpPr>
            <a:spLocks noGrp="1"/>
          </p:cNvSpPr>
          <p:nvPr>
            <p:ph idx="1"/>
          </p:nvPr>
        </p:nvSpPr>
        <p:spPr>
          <a:xfrm>
            <a:off x="1451579" y="1329136"/>
            <a:ext cx="9603275" cy="3450613"/>
          </a:xfrm>
        </p:spPr>
        <p:txBody>
          <a:bodyPr/>
          <a:lstStyle/>
          <a:p>
            <a:r>
              <a:rPr lang="en-US" dirty="0"/>
              <a:t>What do you do?</a:t>
            </a:r>
          </a:p>
          <a:p>
            <a:endParaRPr lang="en-US" dirty="0"/>
          </a:p>
        </p:txBody>
      </p:sp>
      <p:pic>
        <p:nvPicPr>
          <p:cNvPr id="5" name="Picture 4">
            <a:extLst>
              <a:ext uri="{FF2B5EF4-FFF2-40B4-BE49-F238E27FC236}">
                <a16:creationId xmlns:a16="http://schemas.microsoft.com/office/drawing/2014/main" id="{ADEB0A0A-D5B2-4157-9FB8-E48A49D46530}"/>
              </a:ext>
            </a:extLst>
          </p:cNvPr>
          <p:cNvPicPr>
            <a:picLocks noChangeAspect="1"/>
          </p:cNvPicPr>
          <p:nvPr/>
        </p:nvPicPr>
        <p:blipFill>
          <a:blip r:embed="rId2"/>
          <a:stretch>
            <a:fillRect/>
          </a:stretch>
        </p:blipFill>
        <p:spPr>
          <a:xfrm>
            <a:off x="3265714" y="1853754"/>
            <a:ext cx="5660571" cy="4245428"/>
          </a:xfrm>
          <a:prstGeom prst="rect">
            <a:avLst/>
          </a:prstGeom>
        </p:spPr>
      </p:pic>
    </p:spTree>
    <p:extLst>
      <p:ext uri="{BB962C8B-B14F-4D97-AF65-F5344CB8AC3E}">
        <p14:creationId xmlns:p14="http://schemas.microsoft.com/office/powerpoint/2010/main" val="36702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investigate liability</a:t>
            </a:r>
          </a:p>
        </p:txBody>
      </p:sp>
      <p:sp>
        <p:nvSpPr>
          <p:cNvPr id="3" name="Content Placeholder 2"/>
          <p:cNvSpPr>
            <a:spLocks noGrp="1"/>
          </p:cNvSpPr>
          <p:nvPr>
            <p:ph idx="1"/>
          </p:nvPr>
        </p:nvSpPr>
        <p:spPr/>
        <p:txBody>
          <a:bodyPr>
            <a:normAutofit/>
          </a:bodyPr>
          <a:lstStyle/>
          <a:p>
            <a:pPr marL="0" indent="0">
              <a:buNone/>
            </a:pPr>
            <a:r>
              <a:rPr lang="en-US" dirty="0"/>
              <a:t>Legal Liability: </a:t>
            </a:r>
          </a:p>
          <a:p>
            <a:r>
              <a:rPr lang="en-US" dirty="0"/>
              <a:t>“one of the most significant words in the field of law, liability means legal responsibility for one's acts or omissions. Failure of a person or entity to meet that responsibility leaves him/her/it open to a lawsuit for any resulting damages” (dictionary.law.com).</a:t>
            </a:r>
          </a:p>
          <a:p>
            <a:r>
              <a:rPr lang="en-US" dirty="0"/>
              <a:t>“In insurance law, liability often is used to refer to blameworthiness that is used to apportion responsibility for repairing damage caused” (definitions.uslegal.com).</a:t>
            </a:r>
          </a:p>
          <a:p>
            <a:endParaRPr lang="en-US" dirty="0"/>
          </a:p>
          <a:p>
            <a:endParaRPr lang="en-US" dirty="0"/>
          </a:p>
        </p:txBody>
      </p:sp>
    </p:spTree>
    <p:extLst>
      <p:ext uri="{BB962C8B-B14F-4D97-AF65-F5344CB8AC3E}">
        <p14:creationId xmlns:p14="http://schemas.microsoft.com/office/powerpoint/2010/main" val="3724932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lstStyle/>
          <a:p>
            <a:pPr marL="0" indent="0">
              <a:buNone/>
            </a:pPr>
            <a:r>
              <a:rPr lang="en-US" dirty="0"/>
              <a:t>Negligence:</a:t>
            </a:r>
          </a:p>
          <a:p>
            <a:r>
              <a:rPr lang="en-US" dirty="0"/>
              <a:t>“Negligence is the failure to use reasonable care. Negligence may consist of action or inaction. A person is negligent if he fails to act as an ordinarily prudent person would act under the circumstances” (definitions.uslegal.com).</a:t>
            </a:r>
          </a:p>
          <a:p>
            <a:r>
              <a:rPr lang="en-US" dirty="0"/>
              <a:t>“A failure to behave with the level of care that someone of ordinary prudence would have exercised under the same circumstances.  The behavior usually consists of actions, but can also consist of omissions when there is some duty to act” (law.cornell.edu).</a:t>
            </a:r>
          </a:p>
        </p:txBody>
      </p:sp>
    </p:spTree>
    <p:extLst>
      <p:ext uri="{BB962C8B-B14F-4D97-AF65-F5344CB8AC3E}">
        <p14:creationId xmlns:p14="http://schemas.microsoft.com/office/powerpoint/2010/main" val="419120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4 elements of liability</a:t>
            </a:r>
          </a:p>
        </p:txBody>
      </p:sp>
      <p:sp>
        <p:nvSpPr>
          <p:cNvPr id="3" name="Content Placeholder 2"/>
          <p:cNvSpPr>
            <a:spLocks noGrp="1"/>
          </p:cNvSpPr>
          <p:nvPr>
            <p:ph idx="1"/>
          </p:nvPr>
        </p:nvSpPr>
        <p:spPr/>
        <p:txBody>
          <a:bodyPr/>
          <a:lstStyle/>
          <a:p>
            <a:r>
              <a:rPr lang="en-US" dirty="0"/>
              <a:t>1. Duty Owed</a:t>
            </a:r>
          </a:p>
          <a:p>
            <a:r>
              <a:rPr lang="en-US" dirty="0"/>
              <a:t>2. Duty Breached</a:t>
            </a:r>
          </a:p>
          <a:p>
            <a:r>
              <a:rPr lang="en-US" dirty="0"/>
              <a:t>3. Proximate Cause</a:t>
            </a:r>
          </a:p>
          <a:p>
            <a:r>
              <a:rPr lang="en-US" dirty="0"/>
              <a:t>4. Damages</a:t>
            </a:r>
          </a:p>
          <a:p>
            <a:endParaRPr lang="en-US" dirty="0"/>
          </a:p>
        </p:txBody>
      </p:sp>
    </p:spTree>
    <p:extLst>
      <p:ext uri="{BB962C8B-B14F-4D97-AF65-F5344CB8AC3E}">
        <p14:creationId xmlns:p14="http://schemas.microsoft.com/office/powerpoint/2010/main" val="226229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4 elements of liability</a:t>
            </a:r>
          </a:p>
        </p:txBody>
      </p:sp>
      <p:sp>
        <p:nvSpPr>
          <p:cNvPr id="3" name="Content Placeholder 2"/>
          <p:cNvSpPr>
            <a:spLocks noGrp="1"/>
          </p:cNvSpPr>
          <p:nvPr>
            <p:ph idx="1"/>
          </p:nvPr>
        </p:nvSpPr>
        <p:spPr/>
        <p:txBody>
          <a:bodyPr/>
          <a:lstStyle/>
          <a:p>
            <a:r>
              <a:rPr lang="en-US" dirty="0"/>
              <a:t>These are what govern if a party can collect in a negligence lawsuit.</a:t>
            </a:r>
          </a:p>
          <a:p>
            <a:endParaRPr lang="en-US" sz="500" dirty="0"/>
          </a:p>
          <a:p>
            <a:r>
              <a:rPr lang="en-US" dirty="0"/>
              <a:t>If all 4 are proven, an award is likely.</a:t>
            </a:r>
          </a:p>
          <a:p>
            <a:endParaRPr lang="en-US" sz="500" dirty="0"/>
          </a:p>
          <a:p>
            <a:r>
              <a:rPr lang="en-US" dirty="0"/>
              <a:t>If one component is missing, the plaintiff (lawsuit filer) will probably not receive money.</a:t>
            </a:r>
          </a:p>
        </p:txBody>
      </p:sp>
    </p:spTree>
    <p:extLst>
      <p:ext uri="{BB962C8B-B14F-4D97-AF65-F5344CB8AC3E}">
        <p14:creationId xmlns:p14="http://schemas.microsoft.com/office/powerpoint/2010/main" val="418272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Duty Owed</a:t>
            </a:r>
          </a:p>
        </p:txBody>
      </p:sp>
      <p:sp>
        <p:nvSpPr>
          <p:cNvPr id="3" name="Content Placeholder 2"/>
          <p:cNvSpPr>
            <a:spLocks noGrp="1"/>
          </p:cNvSpPr>
          <p:nvPr>
            <p:ph idx="1"/>
          </p:nvPr>
        </p:nvSpPr>
        <p:spPr/>
        <p:txBody>
          <a:bodyPr/>
          <a:lstStyle/>
          <a:p>
            <a:r>
              <a:rPr lang="en-US" dirty="0"/>
              <a:t>What does it mean? Every driver or pedestrian has a responsibility to do or not do certain actions to the other drivers and pedestrians on the road.</a:t>
            </a:r>
          </a:p>
          <a:p>
            <a:endParaRPr lang="en-US" sz="500" dirty="0"/>
          </a:p>
          <a:p>
            <a:r>
              <a:rPr lang="en-US" dirty="0"/>
              <a:t>How does it work? You have a duty to keep a certain space from the car in front of you while driving. You have a duty to make a right turn from the right turn lane, not the left turn lane. Etc.</a:t>
            </a:r>
          </a:p>
        </p:txBody>
      </p:sp>
    </p:spTree>
    <p:extLst>
      <p:ext uri="{BB962C8B-B14F-4D97-AF65-F5344CB8AC3E}">
        <p14:creationId xmlns:p14="http://schemas.microsoft.com/office/powerpoint/2010/main" val="395608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Duty breached</a:t>
            </a:r>
          </a:p>
        </p:txBody>
      </p:sp>
      <p:sp>
        <p:nvSpPr>
          <p:cNvPr id="3" name="Content Placeholder 2"/>
          <p:cNvSpPr>
            <a:spLocks noGrp="1"/>
          </p:cNvSpPr>
          <p:nvPr>
            <p:ph idx="1"/>
          </p:nvPr>
        </p:nvSpPr>
        <p:spPr/>
        <p:txBody>
          <a:bodyPr/>
          <a:lstStyle/>
          <a:p>
            <a:r>
              <a:rPr lang="en-US" dirty="0"/>
              <a:t>What does it mean? This unfortunate situation is when a driver of pedestrian fails to do or avoid certain actions to others on the road.</a:t>
            </a:r>
          </a:p>
          <a:p>
            <a:endParaRPr lang="en-US" sz="500" dirty="0"/>
          </a:p>
          <a:p>
            <a:r>
              <a:rPr lang="en-US" dirty="0"/>
              <a:t>How does it work? As noted above, you do not keep necessary space from the car in front of you and rear-end the car.  You make a right turn from the left turn lane and strike another car making the proper, legal turn.</a:t>
            </a:r>
          </a:p>
        </p:txBody>
      </p:sp>
    </p:spTree>
    <p:extLst>
      <p:ext uri="{BB962C8B-B14F-4D97-AF65-F5344CB8AC3E}">
        <p14:creationId xmlns:p14="http://schemas.microsoft.com/office/powerpoint/2010/main" val="2655145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44FEED3F-5D97-4FD0-9520-AABCB700824F}"/>
  <p:tag name="ISPRING_RESOURCE_FOLDER" val="C:\Users\jorda\OneDrive\eLearning Portfolio\Legal Liability Presentation\"/>
  <p:tag name="ISPRING_PRESENTATION_PATH" val="C:\Users\jorda\OneDrive\eLearning Portfolio\Legal Liability Presentation.pptx"/>
  <p:tag name="ISPRING_PROJECT_VERSION" val="9.3"/>
  <p:tag name="ISPRING_PROJECT_FOLDER_UPDATED" val="1"/>
  <p:tag name="ISPRING_SCREEN_RECS_UPDATED" val="C:\Users\jorda\OneDrive\eLearning Portfolio\Legal Liability Presentation\"/>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166</TotalTime>
  <Words>1159</Words>
  <Application>Microsoft Office PowerPoint</Application>
  <PresentationFormat>Widescreen</PresentationFormat>
  <Paragraphs>83</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Gallery</vt:lpstr>
      <vt:lpstr>Legal Liability </vt:lpstr>
      <vt:lpstr>PowerPoint Presentation</vt:lpstr>
      <vt:lpstr>If this customer calls you…</vt:lpstr>
      <vt:lpstr>We investigate liability</vt:lpstr>
      <vt:lpstr>Definitions</vt:lpstr>
      <vt:lpstr>The 4 elements of liability</vt:lpstr>
      <vt:lpstr>The 4 elements of liability</vt:lpstr>
      <vt:lpstr>1. Duty Owed</vt:lpstr>
      <vt:lpstr>2. Duty breached</vt:lpstr>
      <vt:lpstr>How is a duty determined? </vt:lpstr>
      <vt:lpstr>3. Proximate Cause</vt:lpstr>
      <vt:lpstr>3. Proximate Cause</vt:lpstr>
      <vt:lpstr>3. Proximate Cause</vt:lpstr>
      <vt:lpstr>3. Proximate Cause Examples…</vt:lpstr>
      <vt:lpstr>4. Damages</vt:lpstr>
      <vt:lpstr>Is this black and white or grey?</vt:lpstr>
      <vt:lpstr>Comparative Negligence: Multiple Proximate Causes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Roberts</dc:creator>
  <cp:lastModifiedBy>Jordan Roberts</cp:lastModifiedBy>
  <cp:revision>8</cp:revision>
  <dcterms:created xsi:type="dcterms:W3CDTF">2016-08-18T03:41:03Z</dcterms:created>
  <dcterms:modified xsi:type="dcterms:W3CDTF">2023-04-19T21:12:06Z</dcterms:modified>
</cp:coreProperties>
</file>